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theme/theme13.xml" ContentType="application/vnd.openxmlformats-officedocument.theme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theme/theme14.xml" ContentType="application/vnd.openxmlformats-officedocument.theme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theme/theme15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49" r:id="rId2"/>
    <p:sldMasterId id="2147483650" r:id="rId3"/>
    <p:sldMasterId id="2147483651" r:id="rId4"/>
    <p:sldMasterId id="2147483652" r:id="rId5"/>
    <p:sldMasterId id="2147483653" r:id="rId6"/>
    <p:sldMasterId id="2147483654" r:id="rId7"/>
    <p:sldMasterId id="2147483655" r:id="rId8"/>
    <p:sldMasterId id="2147483656" r:id="rId9"/>
    <p:sldMasterId id="2147483657" r:id="rId10"/>
    <p:sldMasterId id="2147483658" r:id="rId11"/>
    <p:sldMasterId id="2147483659" r:id="rId12"/>
    <p:sldMasterId id="2147483660" r:id="rId13"/>
    <p:sldMasterId id="2147483661" r:id="rId14"/>
    <p:sldMasterId id="2147483662" r:id="rId15"/>
  </p:sldMasterIdLst>
  <p:sldIdLst>
    <p:sldId id="351" r:id="rId16"/>
    <p:sldId id="339" r:id="rId17"/>
    <p:sldId id="340" r:id="rId18"/>
    <p:sldId id="276" r:id="rId19"/>
    <p:sldId id="341" r:id="rId20"/>
    <p:sldId id="277" r:id="rId21"/>
    <p:sldId id="279" r:id="rId22"/>
    <p:sldId id="266" r:id="rId23"/>
    <p:sldId id="342" r:id="rId24"/>
    <p:sldId id="343" r:id="rId25"/>
    <p:sldId id="344" r:id="rId26"/>
    <p:sldId id="345" r:id="rId27"/>
    <p:sldId id="280" r:id="rId28"/>
    <p:sldId id="346" r:id="rId29"/>
    <p:sldId id="257" r:id="rId30"/>
    <p:sldId id="260" r:id="rId31"/>
    <p:sldId id="270" r:id="rId32"/>
    <p:sldId id="347" r:id="rId33"/>
    <p:sldId id="348" r:id="rId34"/>
    <p:sldId id="349" r:id="rId35"/>
    <p:sldId id="350" r:id="rId36"/>
    <p:sldId id="287" r:id="rId37"/>
  </p:sldIdLst>
  <p:sldSz cx="13004800" cy="97536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pitchFamily="-108" charset="0"/>
        <a:ea typeface="ヒラギノ角ゴ ProN W3" pitchFamily="-108" charset="-128"/>
        <a:cs typeface="+mn-cs"/>
        <a:sym typeface="Gill Sans" pitchFamily="-108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pitchFamily="-108" charset="0"/>
        <a:ea typeface="ヒラギノ角ゴ ProN W3" pitchFamily="-108" charset="-128"/>
        <a:cs typeface="+mn-cs"/>
        <a:sym typeface="Gill Sans" pitchFamily="-108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pitchFamily="-108" charset="0"/>
        <a:ea typeface="ヒラギノ角ゴ ProN W3" pitchFamily="-108" charset="-128"/>
        <a:cs typeface="+mn-cs"/>
        <a:sym typeface="Gill Sans" pitchFamily="-108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pitchFamily="-108" charset="0"/>
        <a:ea typeface="ヒラギノ角ゴ ProN W3" pitchFamily="-108" charset="-128"/>
        <a:cs typeface="+mn-cs"/>
        <a:sym typeface="Gill Sans" pitchFamily="-108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pitchFamily="-108" charset="0"/>
        <a:ea typeface="ヒラギノ角ゴ ProN W3" pitchFamily="-108" charset="-128"/>
        <a:cs typeface="+mn-cs"/>
        <a:sym typeface="Gill Sans" pitchFamily="-108" charset="0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 pitchFamily="-108" charset="0"/>
        <a:ea typeface="ヒラギノ角ゴ ProN W3" pitchFamily="-108" charset="-128"/>
        <a:cs typeface="+mn-cs"/>
        <a:sym typeface="Gill Sans" pitchFamily="-108" charset="0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 pitchFamily="-108" charset="0"/>
        <a:ea typeface="ヒラギノ角ゴ ProN W3" pitchFamily="-108" charset="-128"/>
        <a:cs typeface="+mn-cs"/>
        <a:sym typeface="Gill Sans" pitchFamily="-108" charset="0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 pitchFamily="-108" charset="0"/>
        <a:ea typeface="ヒラギノ角ゴ ProN W3" pitchFamily="-108" charset="-128"/>
        <a:cs typeface="+mn-cs"/>
        <a:sym typeface="Gill Sans" pitchFamily="-108" charset="0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 pitchFamily="-108" charset="0"/>
        <a:ea typeface="ヒラギノ角ゴ ProN W3" pitchFamily="-108" charset="-128"/>
        <a:cs typeface="+mn-cs"/>
        <a:sym typeface="Gill Sans" pitchFamily="-10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E1CA6A6-7067-4DF4-8626-73F6BEAA1BEE}" v="66" dt="2024-08-13T12:47:22.4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1498" y="62"/>
      </p:cViewPr>
      <p:guideLst>
        <p:guide orient="horz" pos="3072"/>
        <p:guide pos="409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3.xml"/><Relationship Id="rId26" Type="http://schemas.openxmlformats.org/officeDocument/2006/relationships/slide" Target="slides/slide11.xml"/><Relationship Id="rId39" Type="http://schemas.openxmlformats.org/officeDocument/2006/relationships/viewProps" Target="viewProps.xml"/><Relationship Id="rId21" Type="http://schemas.openxmlformats.org/officeDocument/2006/relationships/slide" Target="slides/slide6.xml"/><Relationship Id="rId34" Type="http://schemas.openxmlformats.org/officeDocument/2006/relationships/slide" Target="slides/slide19.xml"/><Relationship Id="rId42" Type="http://schemas.microsoft.com/office/2015/10/relationships/revisionInfo" Target="revisionInfo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.xml"/><Relationship Id="rId20" Type="http://schemas.openxmlformats.org/officeDocument/2006/relationships/slide" Target="slides/slide5.xml"/><Relationship Id="rId29" Type="http://schemas.openxmlformats.org/officeDocument/2006/relationships/slide" Target="slides/slide14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9.xml"/><Relationship Id="rId32" Type="http://schemas.openxmlformats.org/officeDocument/2006/relationships/slide" Target="slides/slide17.xml"/><Relationship Id="rId37" Type="http://schemas.openxmlformats.org/officeDocument/2006/relationships/slide" Target="slides/slide22.xml"/><Relationship Id="rId40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8.xml"/><Relationship Id="rId28" Type="http://schemas.openxmlformats.org/officeDocument/2006/relationships/slide" Target="slides/slide13.xml"/><Relationship Id="rId36" Type="http://schemas.openxmlformats.org/officeDocument/2006/relationships/slide" Target="slides/slide2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4.xml"/><Relationship Id="rId31" Type="http://schemas.openxmlformats.org/officeDocument/2006/relationships/slide" Target="slides/slide16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7.xml"/><Relationship Id="rId27" Type="http://schemas.openxmlformats.org/officeDocument/2006/relationships/slide" Target="slides/slide12.xml"/><Relationship Id="rId30" Type="http://schemas.openxmlformats.org/officeDocument/2006/relationships/slide" Target="slides/slide15.xml"/><Relationship Id="rId35" Type="http://schemas.openxmlformats.org/officeDocument/2006/relationships/slide" Target="slides/slide20.xml"/><Relationship Id="rId8" Type="http://schemas.openxmlformats.org/officeDocument/2006/relationships/slideMaster" Target="slideMasters/slideMaster8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2.xml"/><Relationship Id="rId25" Type="http://schemas.openxmlformats.org/officeDocument/2006/relationships/slide" Target="slides/slide10.xml"/><Relationship Id="rId33" Type="http://schemas.openxmlformats.org/officeDocument/2006/relationships/slide" Target="slides/slide18.xml"/><Relationship Id="rId38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x-none"/>
              <a:t>Click to edit Master subtitle style</a:t>
            </a:r>
            <a:endParaRPr lang="en-US"/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E8A7E911-4E09-4CA5-93EF-5169BAF991F9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902D7A-921D-469B-BD4F-D16268E1D344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903371008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239D43EA-969B-9822-18DB-F28437239F61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0F6B18-54E3-4DEB-82F8-85BDDD77E9A6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677425075"/>
      </p:ext>
    </p:extLst>
  </p:cSld>
  <p:clrMapOvr>
    <a:masterClrMapping/>
  </p:clrMapOvr>
  <p:transition/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  <a:prstGeom prst="rect">
            <a:avLst/>
          </a:prstGeom>
        </p:spPr>
        <p:txBody>
          <a:bodyPr vert="horz"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x-none"/>
              <a:t>Click to edit Master subtitle style</a:t>
            </a:r>
            <a:endParaRPr lang="en-US"/>
          </a:p>
        </p:txBody>
      </p:sp>
      <p:sp>
        <p:nvSpPr>
          <p:cNvPr id="4" name="Text Box 1">
            <a:extLst>
              <a:ext uri="{FF2B5EF4-FFF2-40B4-BE49-F238E27FC236}">
                <a16:creationId xmlns:a16="http://schemas.microsoft.com/office/drawing/2014/main" id="{6DC4F68C-D167-302A-92AA-54C56AA74A6E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1A29A9-CBC7-488A-B1E7-A53B5C335DC9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4174849157"/>
      </p:ext>
    </p:extLst>
  </p:cSld>
  <p:clrMapOvr>
    <a:masterClrMapping/>
  </p:clrMapOvr>
  <p:transition/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Text Box 1">
            <a:extLst>
              <a:ext uri="{FF2B5EF4-FFF2-40B4-BE49-F238E27FC236}">
                <a16:creationId xmlns:a16="http://schemas.microsoft.com/office/drawing/2014/main" id="{8C7720E6-1B4E-A877-91B8-73BFE61B3379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390EFC-7563-4678-A561-21B909EFB469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4083009592"/>
      </p:ext>
    </p:extLst>
  </p:cSld>
  <p:clrMapOvr>
    <a:masterClrMapping/>
  </p:clrMapOvr>
  <p:transition/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4" name="Text Box 1">
            <a:extLst>
              <a:ext uri="{FF2B5EF4-FFF2-40B4-BE49-F238E27FC236}">
                <a16:creationId xmlns:a16="http://schemas.microsoft.com/office/drawing/2014/main" id="{886BB10F-01E2-F0CB-5304-107D6228D9C8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492BD9-F90A-4A14-AFCA-7EEF27B363D5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326567477"/>
      </p:ext>
    </p:extLst>
  </p:cSld>
  <p:clrMapOvr>
    <a:masterClrMapping/>
  </p:clrMapOvr>
  <p:transition/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5" name="Text Box 1">
            <a:extLst>
              <a:ext uri="{FF2B5EF4-FFF2-40B4-BE49-F238E27FC236}">
                <a16:creationId xmlns:a16="http://schemas.microsoft.com/office/drawing/2014/main" id="{ED35DF98-6676-FCF5-2209-8E29F12642FD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9D2D04-C044-47D1-9D44-D002EEA1ACDF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479817832"/>
      </p:ext>
    </p:extLst>
  </p:cSld>
  <p:clrMapOvr>
    <a:masterClrMapping/>
  </p:clrMapOvr>
  <p:transition/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7" name="Text Box 1">
            <a:extLst>
              <a:ext uri="{FF2B5EF4-FFF2-40B4-BE49-F238E27FC236}">
                <a16:creationId xmlns:a16="http://schemas.microsoft.com/office/drawing/2014/main" id="{27E45947-FD5E-4A26-9243-1630711113E1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DA94DC-8E30-47CA-AB88-6FC6FCA6DD50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766487934"/>
      </p:ext>
    </p:extLst>
  </p:cSld>
  <p:clrMapOvr>
    <a:masterClrMapping/>
  </p:clrMapOvr>
  <p:transition/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Box 1">
            <a:extLst>
              <a:ext uri="{FF2B5EF4-FFF2-40B4-BE49-F238E27FC236}">
                <a16:creationId xmlns:a16="http://schemas.microsoft.com/office/drawing/2014/main" id="{8CC0745B-2D0E-1F58-92FD-695A82FCA35E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8190E8-876F-460A-906E-4820018596BC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883488558"/>
      </p:ext>
    </p:extLst>
  </p:cSld>
  <p:clrMapOvr>
    <a:masterClrMapping/>
  </p:clrMapOvr>
  <p:transition/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>
            <a:extLst>
              <a:ext uri="{FF2B5EF4-FFF2-40B4-BE49-F238E27FC236}">
                <a16:creationId xmlns:a16="http://schemas.microsoft.com/office/drawing/2014/main" id="{5F94D105-36CF-2B6F-F344-4247716C407A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D70526-C51E-4838-A276-858E1093D35A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363081399"/>
      </p:ext>
    </p:extLst>
  </p:cSld>
  <p:clrMapOvr>
    <a:masterClrMapping/>
  </p:clrMapOvr>
  <p:transition/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5" name="Text Box 1">
            <a:extLst>
              <a:ext uri="{FF2B5EF4-FFF2-40B4-BE49-F238E27FC236}">
                <a16:creationId xmlns:a16="http://schemas.microsoft.com/office/drawing/2014/main" id="{EF2DEC51-B734-29DD-B5B8-4577E7D64571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AF6B65-2E8D-41A1-925A-A996C9079540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772041977"/>
      </p:ext>
    </p:extLst>
  </p:cSld>
  <p:clrMapOvr>
    <a:masterClrMapping/>
  </p:clrMapOvr>
  <p:transition/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 pitchFamily="-108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5" name="Text Box 1">
            <a:extLst>
              <a:ext uri="{FF2B5EF4-FFF2-40B4-BE49-F238E27FC236}">
                <a16:creationId xmlns:a16="http://schemas.microsoft.com/office/drawing/2014/main" id="{7E62B899-6DA9-A3C8-039C-6EF72925D5A5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BE192F-E458-4859-A7B3-DB891119D6C9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777638139"/>
      </p:ext>
    </p:extLst>
  </p:cSld>
  <p:clrMapOvr>
    <a:masterClrMapping/>
  </p:clrMapOvr>
  <p:transition/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Text Box 1">
            <a:extLst>
              <a:ext uri="{FF2B5EF4-FFF2-40B4-BE49-F238E27FC236}">
                <a16:creationId xmlns:a16="http://schemas.microsoft.com/office/drawing/2014/main" id="{F478BFEA-E47A-DB66-42F8-9F33A5FF8950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FA90D22-3AA6-472A-94B3-4F479A0FB9AE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482285953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1638300"/>
            <a:ext cx="2616200" cy="4521200"/>
          </a:xfrm>
        </p:spPr>
        <p:txBody>
          <a:bodyPr vert="eaVert"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1638300"/>
            <a:ext cx="7696200" cy="4521200"/>
          </a:xfrm>
        </p:spPr>
        <p:txBody>
          <a:bodyPr vert="eaVert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5062ECCA-9447-5C4D-F59D-E8F19882F5DB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F80041-FED4-436E-BD71-13867A64A653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194283692"/>
      </p:ext>
    </p:extLst>
  </p:cSld>
  <p:clrMapOvr>
    <a:masterClrMapping/>
  </p:clrMapOvr>
  <p:transition/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163" y="390525"/>
            <a:ext cx="2925762" cy="8321675"/>
          </a:xfrm>
          <a:prstGeom prst="rect">
            <a:avLst/>
          </a:prstGeom>
        </p:spPr>
        <p:txBody>
          <a:bodyPr vert="eaVert"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390525"/>
            <a:ext cx="8624888" cy="83216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Text Box 1">
            <a:extLst>
              <a:ext uri="{FF2B5EF4-FFF2-40B4-BE49-F238E27FC236}">
                <a16:creationId xmlns:a16="http://schemas.microsoft.com/office/drawing/2014/main" id="{C450D41D-16C6-212E-31B2-E3C0B225B7CC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6B199E-E39E-47CC-B4F7-7BAE7E0B30BA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827646621"/>
      </p:ext>
    </p:extLst>
  </p:cSld>
  <p:clrMapOvr>
    <a:masterClrMapping/>
  </p:clrMapOvr>
  <p:transition/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x-none"/>
              <a:t>Click to edit Master subtitle style</a:t>
            </a:r>
            <a:endParaRPr lang="en-US"/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0DB90743-4B08-0EAB-ECFD-8583BB39141E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D35EE6-1B5C-491B-BC5D-492C6C2B6AB3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031863703"/>
      </p:ext>
    </p:extLst>
  </p:cSld>
  <p:clrMapOvr>
    <a:masterClrMapping/>
  </p:clrMapOvr>
  <p:transition/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A0395205-C82B-2889-52C6-A951B309E530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763030-E5A1-45AC-8FB0-E8EE235C9A10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314683673"/>
      </p:ext>
    </p:extLst>
  </p:cSld>
  <p:clrMapOvr>
    <a:masterClrMapping/>
  </p:clrMapOvr>
  <p:transition/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C4C24E63-A5FE-C5A2-9473-1E19BD1B664E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A8AD43-2093-47C3-A639-7B98D4A1E054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067766587"/>
      </p:ext>
    </p:extLst>
  </p:cSld>
  <p:clrMapOvr>
    <a:masterClrMapping/>
  </p:clrMapOvr>
  <p:transition/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244475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150" y="2768600"/>
            <a:ext cx="244475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8C1CF58B-8C9A-B6DE-9A7A-76462D065EDB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56FCA3-8F3D-4322-8E08-656FAEDF8A29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612924229"/>
      </p:ext>
    </p:extLst>
  </p:cSld>
  <p:clrMapOvr>
    <a:masterClrMapping/>
  </p:clrMapOvr>
  <p:transition/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8DEBB336-063F-2114-E291-87E6E161BD95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6FF3D2-1873-443C-A4BB-42499E14FB4E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343788263"/>
      </p:ext>
    </p:extLst>
  </p:cSld>
  <p:clrMapOvr>
    <a:masterClrMapping/>
  </p:clrMapOvr>
  <p:transition/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5E5D2BD7-FEDE-219E-BE57-41ABFC68C6C4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221599-8EC4-47D1-8A48-5362807918AB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945808834"/>
      </p:ext>
    </p:extLst>
  </p:cSld>
  <p:clrMapOvr>
    <a:masterClrMapping/>
  </p:clrMapOvr>
  <p:transition/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EA4BBE76-E5C1-DB24-AF3D-34E7CBE66FD7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D650B9-20C8-4612-BB15-E99A189C7D78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541000161"/>
      </p:ext>
    </p:extLst>
  </p:cSld>
  <p:clrMapOvr>
    <a:masterClrMapping/>
  </p:clrMapOvr>
  <p:transition/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0411A259-1372-D7B8-E9B5-BAC20F5A24BB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518D00-E87E-4795-B226-36FEA21F0E6C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201286986"/>
      </p:ext>
    </p:extLst>
  </p:cSld>
  <p:clrMapOvr>
    <a:masterClrMapping/>
  </p:clrMapOvr>
  <p:transition/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 pitchFamily="-108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4BD61BEE-3F34-4857-AD49-1A1E82491D18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387FA0-2182-42FD-9221-D24A2E847A6D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4032911578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x-none"/>
              <a:t>Click to edit Master subtitle style</a:t>
            </a:r>
            <a:endParaRPr lang="en-US"/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1FD31745-4F61-8B7B-9AE7-EA498B08B21D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CBBFEA-8DC3-4444-90A2-4C19EDE9580F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776719564"/>
      </p:ext>
    </p:extLst>
  </p:cSld>
  <p:clrMapOvr>
    <a:masterClrMapping/>
  </p:clrMapOvr>
  <p:transition/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C3FB4854-4526-4EBD-3EC8-4D5927915C68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A05F09-FF6F-4566-B253-CBA0BBE496E6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19758461"/>
      </p:ext>
    </p:extLst>
  </p:cSld>
  <p:clrMapOvr>
    <a:masterClrMapping/>
  </p:clrMapOvr>
  <p:transition/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06126C4B-D2D3-173B-1C15-C1B8DD98D52C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063C2F-0DC7-47CC-8D7C-B23576D51FB4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994878732"/>
      </p:ext>
    </p:extLst>
  </p:cSld>
  <p:clrMapOvr>
    <a:masterClrMapping/>
  </p:clrMapOvr>
  <p:transition/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x-none"/>
              <a:t>Click to edit Master subtitle style</a:t>
            </a:r>
            <a:endParaRPr lang="en-US"/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54EC47B5-9525-30AB-C59D-F1A039ECF5BF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0847BA-AA28-405B-BA2A-4DB6DF447FCB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4005740058"/>
      </p:ext>
    </p:extLst>
  </p:cSld>
  <p:clrMapOvr>
    <a:masterClrMapping/>
  </p:clrMapOvr>
  <p:transition/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13DA1849-ECCF-1367-F5CC-204E5244F5A1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9CB814-53AC-497C-8B43-D112D919B079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937040801"/>
      </p:ext>
    </p:extLst>
  </p:cSld>
  <p:clrMapOvr>
    <a:masterClrMapping/>
  </p:clrMapOvr>
  <p:transition/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03247EE2-F666-88CD-9B7F-328994581B85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A6E53F-2342-4D8F-9648-186607391B6B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188904719"/>
      </p:ext>
    </p:extLst>
  </p:cSld>
  <p:clrMapOvr>
    <a:masterClrMapping/>
  </p:clrMapOvr>
  <p:transition/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C90F43B5-393E-10C0-3A1A-5EA8F3532A9B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C6D01E-128D-490B-BC4C-17D1E8B3BD64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035200245"/>
      </p:ext>
    </p:extLst>
  </p:cSld>
  <p:clrMapOvr>
    <a:masterClrMapping/>
  </p:clrMapOvr>
  <p:transition/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8A85AFF9-6CC4-7D8B-96E4-A487E670FC48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FFB207-1CFC-4E34-B2DB-7795CC51B986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786291108"/>
      </p:ext>
    </p:extLst>
  </p:cSld>
  <p:clrMapOvr>
    <a:masterClrMapping/>
  </p:clrMapOvr>
  <p:transition/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53B526BC-AC5D-617E-6585-F8A436BDA5E7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889167-E5D2-4DC1-9299-D52BA5F60DA5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532557597"/>
      </p:ext>
    </p:extLst>
  </p:cSld>
  <p:clrMapOvr>
    <a:masterClrMapping/>
  </p:clrMapOvr>
  <p:transition/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2E0A1D3A-FCD3-9B82-87B9-FA1C644EBE16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6F3AAF-2671-471B-9ABB-DE5818624CE5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818722709"/>
      </p:ext>
    </p:extLst>
  </p:cSld>
  <p:clrMapOvr>
    <a:masterClrMapping/>
  </p:clrMapOvr>
  <p:transition/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7064113A-BC54-3EB0-F4BD-B3C007C2FD69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405CAC-D8A0-4F41-ACF7-12DCE89A65DD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019650279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F96C0071-BC93-F191-4516-A82A57C78C8D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52FB70-93AF-46A8-9EC3-4F725C912B60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479023632"/>
      </p:ext>
    </p:extLst>
  </p:cSld>
  <p:clrMapOvr>
    <a:masterClrMapping/>
  </p:clrMapOvr>
  <p:transition/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 pitchFamily="-108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2EB31116-E4BC-0DE7-3A04-4CE9801D523E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262D90-5738-4B76-A6ED-10E3EBCA33CB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963003709"/>
      </p:ext>
    </p:extLst>
  </p:cSld>
  <p:clrMapOvr>
    <a:masterClrMapping/>
  </p:clrMapOvr>
  <p:transition/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ABEBC7D1-6874-B945-4041-A14B5982B2C7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F357C5-D625-46B4-93BA-8CA344F71703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459963454"/>
      </p:ext>
    </p:extLst>
  </p:cSld>
  <p:clrMapOvr>
    <a:masterClrMapping/>
  </p:clrMapOvr>
  <p:transition/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E64D1439-D2DF-A67D-48B4-E99730FA6D6C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AD3834-89FA-44FC-804B-D0547CC2D258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432777213"/>
      </p:ext>
    </p:extLst>
  </p:cSld>
  <p:clrMapOvr>
    <a:masterClrMapping/>
  </p:clrMapOvr>
  <p:transition/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x-none"/>
              <a:t>Click to edit Master subtitle style</a:t>
            </a:r>
            <a:endParaRPr lang="en-US"/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4FA0219D-59B2-A470-54BE-91C01047226F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7F0E60-0796-46C7-8279-B31F37A90FCA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729842173"/>
      </p:ext>
    </p:extLst>
  </p:cSld>
  <p:clrMapOvr>
    <a:masterClrMapping/>
  </p:clrMapOvr>
  <p:transition/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5FB87528-2FF3-7E28-ADAF-01151BBF63DE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C56CB9-123A-46B5-ABE1-1DD0719ED542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452233023"/>
      </p:ext>
    </p:extLst>
  </p:cSld>
  <p:clrMapOvr>
    <a:masterClrMapping/>
  </p:clrMapOvr>
  <p:transition/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05C83204-5145-3D02-1258-AEBC7B13802E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F0FDCE-0B1B-4D30-B77E-342ED300AABB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199028940"/>
      </p:ext>
    </p:extLst>
  </p:cSld>
  <p:clrMapOvr>
    <a:masterClrMapping/>
  </p:clrMapOvr>
  <p:transition/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72400" y="2768600"/>
            <a:ext cx="19050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829800" y="2768600"/>
            <a:ext cx="19050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2FA506DC-C1BA-C6D6-0EF8-6B1E291449DA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E69321-9953-4B57-B850-EA673F60CE3B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047163108"/>
      </p:ext>
    </p:extLst>
  </p:cSld>
  <p:clrMapOvr>
    <a:masterClrMapping/>
  </p:clrMapOvr>
  <p:transition/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C329ACB0-06E6-E56E-D975-3AE2EBABD8B0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B94032-5F16-487B-9A0B-A5702B5493FA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885032428"/>
      </p:ext>
    </p:extLst>
  </p:cSld>
  <p:clrMapOvr>
    <a:masterClrMapping/>
  </p:clrMapOvr>
  <p:transition/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E421B2AA-1DF8-05C1-AF5D-94F714CA4582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A0166F-3114-43F6-A417-930220FC4EC0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192702615"/>
      </p:ext>
    </p:extLst>
  </p:cSld>
  <p:clrMapOvr>
    <a:masterClrMapping/>
  </p:clrMapOvr>
  <p:transition/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EB913DF9-7316-DD44-904F-E54E772B9E07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D7D42E-1317-4530-A9F3-651936DE64B5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846920107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0FE39F56-EF0D-1464-08B8-062160BE3B2E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ECA3FF-F40B-4F5F-AE92-A26AF6C3F8FB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123450005"/>
      </p:ext>
    </p:extLst>
  </p:cSld>
  <p:clrMapOvr>
    <a:masterClrMapping/>
  </p:clrMapOvr>
  <p:transition/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E605272E-BFC6-FF58-FA68-9B7EB3E17D37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F1F3E0-4D08-4960-BB9F-F913C2167252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933357614"/>
      </p:ext>
    </p:extLst>
  </p:cSld>
  <p:clrMapOvr>
    <a:masterClrMapping/>
  </p:clrMapOvr>
  <p:transition/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 pitchFamily="-108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6ED61822-DEDC-DE16-36FF-305A4DDF39C4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2B6799-8F5E-4E97-86F7-77C9D5F18578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933143294"/>
      </p:ext>
    </p:extLst>
  </p:cSld>
  <p:clrMapOvr>
    <a:masterClrMapping/>
  </p:clrMapOvr>
  <p:transition/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42B49922-47E6-561E-27C5-36CA26799094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D6F0DC-AE05-4E08-874D-09543D77793B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454021386"/>
      </p:ext>
    </p:extLst>
  </p:cSld>
  <p:clrMapOvr>
    <a:masterClrMapping/>
  </p:clrMapOvr>
  <p:transition/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735F7681-755C-AD01-F5BA-906524F4B0C1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F44429-64BB-4286-ACF7-7F342569494F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4015683866"/>
      </p:ext>
    </p:extLst>
  </p:cSld>
  <p:clrMapOvr>
    <a:masterClrMapping/>
  </p:clrMapOvr>
  <p:transition/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x-none"/>
              <a:t>Click to edit Master subtitle style</a:t>
            </a:r>
            <a:endParaRPr lang="en-US"/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A169080D-AF8F-4CAD-4BC2-D2160EDA5AA2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0B8F13-87BF-4E3C-8102-274C73C1865D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814458930"/>
      </p:ext>
    </p:extLst>
  </p:cSld>
  <p:clrMapOvr>
    <a:masterClrMapping/>
  </p:clrMapOvr>
  <p:transition/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A05A3F9E-CAF7-45B8-82AE-4EFA51E1B172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6280B1-4AC1-4D1C-8A57-2A64D27C9A3C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275132400"/>
      </p:ext>
    </p:extLst>
  </p:cSld>
  <p:clrMapOvr>
    <a:masterClrMapping/>
  </p:clrMapOvr>
  <p:transition/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68FB127B-EBA6-E66B-7AFC-F529E8ABE05B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B7FA1F-6A52-4849-876D-D6569EBBA0D2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809307913"/>
      </p:ext>
    </p:extLst>
  </p:cSld>
  <p:clrMapOvr>
    <a:masterClrMapping/>
  </p:clrMapOvr>
  <p:transition/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244475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150" y="2768600"/>
            <a:ext cx="244475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CE2FE5ED-2AF6-846E-D491-776E70213031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029D72-49E5-4D44-BDDD-33B171C75B10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866853750"/>
      </p:ext>
    </p:extLst>
  </p:cSld>
  <p:clrMapOvr>
    <a:masterClrMapping/>
  </p:clrMapOvr>
  <p:transition/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346B3876-29C2-71EC-E3B1-5BD35F878373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56B16C-D334-4CF0-B355-BB6DED73F912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23012126"/>
      </p:ext>
    </p:extLst>
  </p:cSld>
  <p:clrMapOvr>
    <a:masterClrMapping/>
  </p:clrMapOvr>
  <p:transition/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42C188F3-B929-85FB-27B1-3551A827D4CE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6ED505-5B67-4F6E-933F-C563BDAED698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658923199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428FE157-D0BD-7C6A-7DEE-A9FDCD22C10D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E4257B-C3D9-4541-AF64-AC6678643382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985068897"/>
      </p:ext>
    </p:extLst>
  </p:cSld>
  <p:clrMapOvr>
    <a:masterClrMapping/>
  </p:clrMapOvr>
  <p:transition/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6E6F173C-A4A4-3AE9-C4E1-CCB6210E5D6F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6BF8B4-22EB-42D1-8D8B-00987A9372E2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775720372"/>
      </p:ext>
    </p:extLst>
  </p:cSld>
  <p:clrMapOvr>
    <a:masterClrMapping/>
  </p:clrMapOvr>
  <p:transition/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79DE4515-825E-635E-4D72-6C09D9BE79EC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6C7C78-F0D4-49A4-A6B8-CE6E01AE97FD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593709689"/>
      </p:ext>
    </p:extLst>
  </p:cSld>
  <p:clrMapOvr>
    <a:masterClrMapping/>
  </p:clrMapOvr>
  <p:transition/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 pitchFamily="-108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418835B3-A09B-AA70-5741-EF80D7A749D9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CDFBE4-A0D8-48BB-8CE8-D3D81ABB5106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391573320"/>
      </p:ext>
    </p:extLst>
  </p:cSld>
  <p:clrMapOvr>
    <a:masterClrMapping/>
  </p:clrMapOvr>
  <p:transition/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73030D66-5BE7-D83A-5F55-B61F76F211CD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2A1C1A-DA21-4249-84B9-759A273CCE13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710535138"/>
      </p:ext>
    </p:extLst>
  </p:cSld>
  <p:clrMapOvr>
    <a:masterClrMapping/>
  </p:clrMapOvr>
  <p:transition/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0D5E403F-41A9-5949-FAB0-FB25C3F22FB7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8A8192-89D0-4A59-B8E9-DB8343E1665B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166580416"/>
      </p:ext>
    </p:extLst>
  </p:cSld>
  <p:clrMapOvr>
    <a:masterClrMapping/>
  </p:clrMapOvr>
  <p:transition/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x-none"/>
              <a:t>Click to edit Master subtitle style</a:t>
            </a:r>
            <a:endParaRPr lang="en-US"/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E78938E2-805C-F846-DB72-B61DC54E0FB0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70AD3B-0BAE-458B-AFB8-3365A3F077A1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558101068"/>
      </p:ext>
    </p:extLst>
  </p:cSld>
  <p:clrMapOvr>
    <a:masterClrMapping/>
  </p:clrMapOvr>
  <p:transition/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0E95375F-6F96-FB20-29B5-F86132C8B1E8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1A843D-BE09-4A8F-B91A-57A6FCF899FA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175345661"/>
      </p:ext>
    </p:extLst>
  </p:cSld>
  <p:clrMapOvr>
    <a:masterClrMapping/>
  </p:clrMapOvr>
  <p:transition/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1C1C9A5A-1611-DC62-ACC5-859AD9C929F2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0C16A7-5650-4361-BE60-E3B67CB23037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724950210"/>
      </p:ext>
    </p:extLst>
  </p:cSld>
  <p:clrMapOvr>
    <a:masterClrMapping/>
  </p:clrMapOvr>
  <p:transition/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41C1A906-812E-D18C-9ABA-92D5AB3EC1D5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909E80-1D30-4310-ACF3-B9D98FBEDBDB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021198328"/>
      </p:ext>
    </p:extLst>
  </p:cSld>
  <p:clrMapOvr>
    <a:masterClrMapping/>
  </p:clrMapOvr>
  <p:transition/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F850D5C3-92B5-B47B-9008-5F2F50ADB9A2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0E60FD-4A99-434A-95A2-E180280661F6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803805271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69422C2E-BDB0-9704-4759-EF3F5101786E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351E36-988E-4959-B07D-DB9399BB8BC4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835684932"/>
      </p:ext>
    </p:extLst>
  </p:cSld>
  <p:clrMapOvr>
    <a:masterClrMapping/>
  </p:clrMapOvr>
  <p:transition/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Box 2">
            <a:extLst>
              <a:ext uri="{FF2B5EF4-FFF2-40B4-BE49-F238E27FC236}">
                <a16:creationId xmlns:a16="http://schemas.microsoft.com/office/drawing/2014/main" id="{3DE0D79B-08FE-7838-3E42-C3E2E868D09E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43B946-B0DC-4A20-962C-98419228130A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945461473"/>
      </p:ext>
    </p:extLst>
  </p:cSld>
  <p:clrMapOvr>
    <a:masterClrMapping/>
  </p:clrMapOvr>
  <p:transition/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id="{1EDAA8C5-F714-7DDE-F485-D4CE945E86FE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4E84D0-5761-47A3-A290-49C28CF57D52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91980336"/>
      </p:ext>
    </p:extLst>
  </p:cSld>
  <p:clrMapOvr>
    <a:masterClrMapping/>
  </p:clrMapOvr>
  <p:transition/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1815C131-597F-E354-96BB-B9FE671BEF64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011851-64AE-4FC6-92AB-B128BFA31CD9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04896041"/>
      </p:ext>
    </p:extLst>
  </p:cSld>
  <p:clrMapOvr>
    <a:masterClrMapping/>
  </p:clrMapOvr>
  <p:transition/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 pitchFamily="-108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01D01CBE-28BB-C06D-1DF1-38B916203F56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07C2A5-BCA2-4DC8-A907-E2ACE513AF55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756796168"/>
      </p:ext>
    </p:extLst>
  </p:cSld>
  <p:clrMapOvr>
    <a:masterClrMapping/>
  </p:clrMapOvr>
  <p:transition/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173623F3-7DFC-392F-1020-7D3DEFDB2DEF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847D61-39FF-48C9-8C56-6F0807A61BF4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278056863"/>
      </p:ext>
    </p:extLst>
  </p:cSld>
  <p:clrMapOvr>
    <a:masterClrMapping/>
  </p:clrMapOvr>
  <p:transition/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163" y="2276475"/>
            <a:ext cx="2925762" cy="6435725"/>
          </a:xfrm>
        </p:spPr>
        <p:txBody>
          <a:bodyPr vert="eaVert"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8624888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E4CD56F1-BCDD-A24E-B820-C741B9CED339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0ACF72-9B8B-4709-8DB9-659ACDABF430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809887718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668E7F5E-41F7-2442-0BCD-7EA6B2E674B8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482D10-C7F3-4AE2-A033-90C2836622DC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503539802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DF19F802-4049-8D7D-6076-9CC980A24E88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DAE3C6-A892-4EC0-AE1C-A3B984FCFE9A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66940475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DF42FA71-1AF2-BC8B-2B6E-58311D526CD8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F2702B-2586-4D6A-AB7C-82DBC34FFD18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19489131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12694370-2C4B-3AC6-2DBD-D36797CBF006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F6882E-99EE-4270-B418-E62509E2D991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779482388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 pitchFamily="-108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8C3B6E07-B59D-3272-0BB4-D0AF36CDAEB7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A24B0C-BC77-4603-801A-F442AA4CBBD8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654398128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08478DD3-CE06-4ED4-F04A-6ABF01D54BA1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1A0314-689E-423E-A721-25F8E3BAF11C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262045504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0C513CCA-1B26-4D44-61C5-D1757EB4B237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929289-6175-4FD8-99AC-E40090DC315F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4175757112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x-none"/>
              <a:t>Click to edit Master subtitle style</a:t>
            </a:r>
            <a:endParaRPr lang="en-US"/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5B89DD92-F03F-ACB1-F298-B9AC90D6ABFD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CECCC0-3F01-49DF-8C51-81B388D2447A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599306771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C272DECD-D63F-CBC2-40D4-EE5A07D3D4DB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F30CFE-4D1E-4A6E-B63C-E2B195529F61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579779411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72A3F900-7AF4-280B-50AD-2E2D84E0529D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4DAB85-AA52-42CB-A0AE-F4F980161701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709338721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FAC6C53D-75EC-9698-9834-F47F5CC06DD5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55B727-A292-4D57-8E09-76E52B3177B9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164593031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074C435C-0B84-A77D-B777-1D84D7789E50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865319-3BBF-41ED-ADD2-48481E76E30E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875118133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EA9B5EE1-D9DD-15F5-2B25-C3D4AC701DF5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EC5529-EF1C-4BFA-B175-CFAD62A7D73A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133989843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2DDEC9FC-E7F1-919C-48DA-AD2629B9DF92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F359AF-CC19-4B49-9E1F-0CF145BF868F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80500154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A79DEF54-0B55-0BE4-CFDD-EB0170B605D7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9BA334-07E6-48A7-B113-6C4C15B7E7AA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555751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CF8CA10C-8A50-1967-2540-B94AE95770CF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EBF8BE-4D5D-44B1-B417-D021CB3B03AA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971368184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 pitchFamily="-108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07B4A48D-F80E-7DDE-F501-A06653FFE8E8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692914-0639-4644-904E-EADBD517B46D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25763221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1548F56A-0BBC-E84D-AFB2-CABA1ADC127B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D0CE91-91C1-4BD9-BABD-188073BD9188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01222894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CD241B72-230F-39A9-7621-A4E8C9E04AF7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1B6F78-49EF-4FCD-91FC-9F00D41BA77A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494165227"/>
      </p:ext>
    </p:extLst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  <a:prstGeom prst="rect">
            <a:avLst/>
          </a:prstGeom>
        </p:spPr>
        <p:txBody>
          <a:bodyPr vert="horz"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x-none"/>
              <a:t>Click to edit Master subtitle style</a:t>
            </a:r>
            <a:endParaRPr lang="en-US"/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0DA4E3E3-2930-70F2-CFFB-9E50B862216A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AA005F-C93E-462F-8A69-01B08A86D075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192600173"/>
      </p:ext>
    </p:extLst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9410607A-A5DD-C7FD-839A-89DE15D03240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DB5EA9-0F03-455F-81C4-98C01F6E41F1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47738662"/>
      </p:ext>
    </p:extLst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04F8CFE7-AB88-EAD4-DF14-2E1491DF2863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23B4A5-7361-4811-9C0B-7F83EB17D0DF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580103617"/>
      </p:ext>
    </p:extLst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1270000"/>
            <a:ext cx="5156200" cy="721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1270000"/>
            <a:ext cx="5156200" cy="7213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B379A845-F431-EE5B-771B-DC69C3BC748A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5DD7A7-195D-4660-8C7B-7A4CA59AF902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530971834"/>
      </p:ext>
    </p:extLst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5F2A6A5C-9C05-B45D-DEC0-F49DAF85636E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7F6D6A-997A-4003-B06F-191ADAE7FE4A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667709654"/>
      </p:ext>
    </p:extLst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Box 2">
            <a:extLst>
              <a:ext uri="{FF2B5EF4-FFF2-40B4-BE49-F238E27FC236}">
                <a16:creationId xmlns:a16="http://schemas.microsoft.com/office/drawing/2014/main" id="{43D8A6CB-862F-F69D-8C75-4CD98F9F96C8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33C3B1-0DE1-4B21-9A3B-23277FF340BA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94018374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5029200"/>
            <a:ext cx="5156200" cy="113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5029200"/>
            <a:ext cx="5156200" cy="113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6CE44C03-4BF9-A8B5-916D-6AD63145AF3B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985289-2736-49A4-8C86-939751A929C4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463177030"/>
      </p:ext>
    </p:extLst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id="{ACEC45F6-324B-C8EB-9F8E-E6CA6BEDFA5C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342822-48DF-4C71-8242-2E4C22303FFA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644004664"/>
      </p:ext>
    </p:extLst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3C1A6101-EA13-5801-F335-80716C188DDE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16EA4D-AF30-49EB-A6CA-498FBC25F5FD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924525473"/>
      </p:ext>
    </p:extLst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 pitchFamily="-108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8BA84AB8-A9DD-5F04-42F8-E95E3B324031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EE5EBF-867E-4A93-9FBA-3CC1EEE58A88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626587453"/>
      </p:ext>
    </p:extLst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  <a:prstGeom prst="rect">
            <a:avLst/>
          </a:prstGeom>
        </p:spPr>
        <p:txBody>
          <a:bodyPr vert="horz"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B41D587C-66A1-1BC4-8739-D696BB5EE1C0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F62EEA-1101-4737-926D-04C8070AC926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931263240"/>
      </p:ext>
    </p:extLst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163" y="390525"/>
            <a:ext cx="2925762" cy="8093075"/>
          </a:xfrm>
          <a:prstGeom prst="rect">
            <a:avLst/>
          </a:prstGeom>
        </p:spPr>
        <p:txBody>
          <a:bodyPr vert="eaVert"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390525"/>
            <a:ext cx="8624888" cy="8093075"/>
          </a:xfrm>
        </p:spPr>
        <p:txBody>
          <a:bodyPr vert="eaVert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8714BB92-FA55-8F70-7B2E-6DD5376068A0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339F75-0602-4F40-AECD-E3C4686F27B3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4102602381"/>
      </p:ext>
    </p:extLst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x-none"/>
              <a:t>Click to edit Master subtitle style</a:t>
            </a:r>
            <a:endParaRPr lang="en-US"/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384E3CC1-5AB1-D8C5-5B37-0087B2322CD8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41FF1C-155B-48D4-9A12-8007DBB9ACBE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942002534"/>
      </p:ext>
    </p:extLst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05B10A20-C8D7-A260-9E7D-36EF1071C1D3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CAA826-A15B-45D2-B3E9-D829E8273375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211275125"/>
      </p:ext>
    </p:extLst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68F222B5-F091-64EB-CD97-FAFE9B1EF81D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787FE8-1605-4928-B074-E7B1F638E4B2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354336020"/>
      </p:ext>
    </p:extLst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FA8B9377-D0EC-833D-49D1-3D16D0EDC900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40E6D6-8594-46E6-B8FC-DB8D403058AC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393254757"/>
      </p:ext>
    </p:extLst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CD0573AE-D145-47E6-A1F7-68DE0259ACCD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E0A430-6553-4E97-8625-C1880F621F18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58320041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E86D8BED-A425-5AB2-2DED-67B270CF5B4A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D25410-E259-4773-B644-A47CEE15DC4A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202188649"/>
      </p:ext>
    </p:extLst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Box 2">
            <a:extLst>
              <a:ext uri="{FF2B5EF4-FFF2-40B4-BE49-F238E27FC236}">
                <a16:creationId xmlns:a16="http://schemas.microsoft.com/office/drawing/2014/main" id="{36C9BD97-8C0B-5BBF-355B-A494AE756B90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AACA17-7FA4-4CD8-8AC2-F0FD810406AC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187040960"/>
      </p:ext>
    </p:extLst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id="{7DEA3AFC-95FE-B328-3D96-8DC20D28E341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55F80E-15F4-4085-8097-6C499267EBFD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57869041"/>
      </p:ext>
    </p:extLst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6C23BF83-E01F-B345-A6EA-F2F101B52C6B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A87B84-D005-4A98-98A5-B2238F7D3668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934620492"/>
      </p:ext>
    </p:extLst>
  </p:cSld>
  <p:clrMapOvr>
    <a:masterClrMapping/>
  </p:clrMapOvr>
  <p:transition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 pitchFamily="-108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79CD76DE-6858-4595-29C3-5D49DE4DEFFF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C9E05B-49E8-473E-AB75-46A471027FD0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321053522"/>
      </p:ext>
    </p:extLst>
  </p:cSld>
  <p:clrMapOvr>
    <a:masterClrMapping/>
  </p:clrMapOvr>
  <p:transition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11A0560C-ACB1-281C-7386-2C679C31900E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6EF81B-280D-4D43-BFBF-7C93FBEEE42D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803536067"/>
      </p:ext>
    </p:extLst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163" y="2276475"/>
            <a:ext cx="2925762" cy="6791325"/>
          </a:xfrm>
        </p:spPr>
        <p:txBody>
          <a:bodyPr vert="eaVert"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8624888" cy="67913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C1E0EDD8-328E-66A6-F7B9-C686027C9A16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FE33D-D43E-45DC-8F8E-ACB0661CD3C2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87005977"/>
      </p:ext>
    </p:extLst>
  </p:cSld>
  <p:clrMapOvr>
    <a:masterClrMapping/>
  </p:clrMapOvr>
  <p:transition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x-none"/>
              <a:t>Click to edit Master subtitle style</a:t>
            </a:r>
            <a:endParaRPr lang="en-US"/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DDBD8A5A-22A6-28CC-7A22-28D32ECE013D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EEF095-905E-4C0A-A221-E56462A372F3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095410462"/>
      </p:ext>
    </p:extLst>
  </p:cSld>
  <p:clrMapOvr>
    <a:masterClrMapping/>
  </p:clrMapOvr>
  <p:transition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B3DF3552-8C2E-CBBA-C602-46B7D8B80328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E5A618-F79B-436A-8D6A-F918819268F9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387837414"/>
      </p:ext>
    </p:extLst>
  </p:cSld>
  <p:clrMapOvr>
    <a:masterClrMapping/>
  </p:clrMapOvr>
  <p:transition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AD28A2CD-E3F2-ACB3-7EFC-3BBDCC3AA119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BB3B77-E222-417A-8977-D103E32251FE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011433202"/>
      </p:ext>
    </p:extLst>
  </p:cSld>
  <p:clrMapOvr>
    <a:masterClrMapping/>
  </p:clrMapOvr>
  <p:transition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FC3B5C91-7E98-CAAB-8F0E-01040A58F539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9F5CC2-E645-4CDB-943D-20933ACCEF75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4115751320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2E23718B-782D-F165-BE55-5DDC44DD4048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1A187D-A3CF-438F-8322-E4521E723BF7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4121472085"/>
      </p:ext>
    </p:extLst>
  </p:cSld>
  <p:clrMapOvr>
    <a:masterClrMapping/>
  </p:clrMapOvr>
  <p:transition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0DEDBD04-362B-A9F0-D375-531AF7125808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B99048-7C45-4D31-9DC1-0B98BDA7CC9D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217517105"/>
      </p:ext>
    </p:extLst>
  </p:cSld>
  <p:clrMapOvr>
    <a:masterClrMapping/>
  </p:clrMapOvr>
  <p:transition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Box 2">
            <a:extLst>
              <a:ext uri="{FF2B5EF4-FFF2-40B4-BE49-F238E27FC236}">
                <a16:creationId xmlns:a16="http://schemas.microsoft.com/office/drawing/2014/main" id="{D9985214-3980-A700-E802-D27E6DDA6243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AC49DB-5E96-414E-9147-BD73D704C339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917337262"/>
      </p:ext>
    </p:extLst>
  </p:cSld>
  <p:clrMapOvr>
    <a:masterClrMapping/>
  </p:clrMapOvr>
  <p:transition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id="{9A7B7431-7C83-2B63-C959-69CEA6D77DB2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0E887F-C3FC-4D55-AF71-4FC1F4A64146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404358520"/>
      </p:ext>
    </p:extLst>
  </p:cSld>
  <p:clrMapOvr>
    <a:masterClrMapping/>
  </p:clrMapOvr>
  <p:transition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F3CC09C9-95C3-D3E3-C511-9D90DAEC89F1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55F767-5124-4AD6-BE32-89EF581056DB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951606809"/>
      </p:ext>
    </p:extLst>
  </p:cSld>
  <p:clrMapOvr>
    <a:masterClrMapping/>
  </p:clrMapOvr>
  <p:transition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 pitchFamily="-108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4B9BF20F-FC3D-74E2-1C2F-3231C0C1874D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6330AA-D416-4C01-91E0-7AB27E3F0738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414616901"/>
      </p:ext>
    </p:extLst>
  </p:cSld>
  <p:clrMapOvr>
    <a:masterClrMapping/>
  </p:clrMapOvr>
  <p:transition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7B898DC8-898C-34A5-B124-B4F8C607F711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988E9A-7834-44FF-A537-4C9607462548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779330519"/>
      </p:ext>
    </p:extLst>
  </p:cSld>
  <p:clrMapOvr>
    <a:masterClrMapping/>
  </p:clrMapOvr>
  <p:transition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163" y="2276475"/>
            <a:ext cx="2925762" cy="6791325"/>
          </a:xfrm>
        </p:spPr>
        <p:txBody>
          <a:bodyPr vert="eaVert"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8624888" cy="67913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8883709B-AFBC-3CB4-A2F2-F22A8FF9694B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10284D-43D1-410D-A2B6-CDBD144A25C0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687429136"/>
      </p:ext>
    </p:extLst>
  </p:cSld>
  <p:clrMapOvr>
    <a:masterClrMapping/>
  </p:clrMapOvr>
  <p:transition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x-none"/>
              <a:t>Click to edit Master subtitle style</a:t>
            </a:r>
            <a:endParaRPr lang="en-US"/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EA6C1388-6E54-7FAB-35CC-5BCDCCB64E79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CB2FD7-F10D-4FE1-A700-EFB58EF8289F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678606612"/>
      </p:ext>
    </p:extLst>
  </p:cSld>
  <p:clrMapOvr>
    <a:masterClrMapping/>
  </p:clrMapOvr>
  <p:transition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5ECCD527-2598-17CC-4F0B-89C629EC49BE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10FE54-66B9-43D1-BE93-F4D0EB61BA99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979803003"/>
      </p:ext>
    </p:extLst>
  </p:cSld>
  <p:clrMapOvr>
    <a:masterClrMapping/>
  </p:clrMapOvr>
  <p:transition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0D295C5E-1E47-65B3-0BA1-BE246C7A10D2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D5CF24-B96A-4CBF-AC79-FE5E4AD1BD7E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799915536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106AB4B7-BF47-C381-0AF6-93A57D64226B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F52766-64F2-4301-9C7E-65EB996B4A60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878460834"/>
      </p:ext>
    </p:extLst>
  </p:cSld>
  <p:clrMapOvr>
    <a:masterClrMapping/>
  </p:clrMapOvr>
  <p:transition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5000" y="4787900"/>
            <a:ext cx="2857500" cy="330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4900" y="4787900"/>
            <a:ext cx="2857500" cy="330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D6AD9FBC-0D7E-1D58-9DC4-D57866DA4972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CB48053-B555-4055-87C3-CC1206E0E58D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946744562"/>
      </p:ext>
    </p:extLst>
  </p:cSld>
  <p:clrMapOvr>
    <a:masterClrMapping/>
  </p:clrMapOvr>
  <p:transition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6ECCAF60-1186-D05D-8CBE-A0B92A0B70C0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EA265A-1E44-4CEF-B147-0AF2CFE37DCC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42686461"/>
      </p:ext>
    </p:extLst>
  </p:cSld>
  <p:clrMapOvr>
    <a:masterClrMapping/>
  </p:clrMapOvr>
  <p:transition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5368D20E-2BD0-CACE-0EEA-FB3F5D8507AC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26BF1C-7713-4E1F-8EED-4391E2EC1260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040404323"/>
      </p:ext>
    </p:extLst>
  </p:cSld>
  <p:clrMapOvr>
    <a:masterClrMapping/>
  </p:clrMapOvr>
  <p:transition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F7CDF95B-03C1-07CE-2B89-225BB64F1F99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710AA0-975F-4008-B91F-57FE8CFFCBA2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938989496"/>
      </p:ext>
    </p:extLst>
  </p:cSld>
  <p:clrMapOvr>
    <a:masterClrMapping/>
  </p:clrMapOvr>
  <p:transition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3F1B1864-F9A0-151D-1229-547F023B758D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EB3621-439D-4BA5-9AC6-7B0886C51837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195056561"/>
      </p:ext>
    </p:extLst>
  </p:cSld>
  <p:clrMapOvr>
    <a:masterClrMapping/>
  </p:clrMapOvr>
  <p:transition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 pitchFamily="-108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F89B9910-CAE5-CD69-7E95-39864DEB0DAA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7A4862-D131-42F1-B53D-877D118913A1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630410446"/>
      </p:ext>
    </p:extLst>
  </p:cSld>
  <p:clrMapOvr>
    <a:masterClrMapping/>
  </p:clrMapOvr>
  <p:transition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FD975140-DEFA-8487-18ED-8AAF1596E238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B1CAC8-C97E-49E7-AF43-FACF1430586C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674994173"/>
      </p:ext>
    </p:extLst>
  </p:cSld>
  <p:clrMapOvr>
    <a:masterClrMapping/>
  </p:clrMapOvr>
  <p:transition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035550" y="1409700"/>
            <a:ext cx="1466850" cy="6680200"/>
          </a:xfrm>
        </p:spPr>
        <p:txBody>
          <a:bodyPr vert="eaVert"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5000" y="1409700"/>
            <a:ext cx="4248150" cy="6680200"/>
          </a:xfrm>
        </p:spPr>
        <p:txBody>
          <a:bodyPr vert="eaVert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9B97B5E6-3732-205E-D751-3D3254EEA563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234934-6C87-4853-888D-036B27C28D3F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630602548"/>
      </p:ext>
    </p:extLst>
  </p:cSld>
  <p:clrMapOvr>
    <a:masterClrMapping/>
  </p:clrMapOvr>
  <p:transition/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x-none"/>
              <a:t>Click to edit Master subtitle style</a:t>
            </a:r>
            <a:endParaRPr lang="en-US"/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18DEF4AA-6504-03FC-51C2-FD896602DBAC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CD1082-8B97-4737-A649-EA17DCCC759C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0345678"/>
      </p:ext>
    </p:extLst>
  </p:cSld>
  <p:clrMapOvr>
    <a:masterClrMapping/>
  </p:clrMapOvr>
  <p:transition/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721694E8-926B-9C88-2165-2B761ED21AB9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AF4E77-DA67-40DF-B9BA-77A1C8C74704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529729652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511DC3EC-3F51-DDEC-416B-515F9A05D8FB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227FCD-ABF5-4FF8-A697-891B8D8A2CAE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769827670"/>
      </p:ext>
    </p:extLst>
  </p:cSld>
  <p:clrMapOvr>
    <a:masterClrMapping/>
  </p:clrMapOvr>
  <p:transition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EA73D136-240E-EC48-CEDD-D5484C1CA425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9A8E13-D006-4443-B07D-E2B171730009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791532575"/>
      </p:ext>
    </p:extLst>
  </p:cSld>
  <p:clrMapOvr>
    <a:masterClrMapping/>
  </p:clrMapOvr>
  <p:transition/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5000" y="4787900"/>
            <a:ext cx="2857500" cy="330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4900" y="4787900"/>
            <a:ext cx="2857500" cy="330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A2DB85A3-580A-F101-6443-D9859F1BDA09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730901-C0C3-485E-AA16-2FFA2CCF1906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61351551"/>
      </p:ext>
    </p:extLst>
  </p:cSld>
  <p:clrMapOvr>
    <a:masterClrMapping/>
  </p:clrMapOvr>
  <p:transition/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9917ACF8-025D-3A48-C35A-85A6D6E439F9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08E12E-3ADC-4BA1-8C45-E8E27128345D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417297245"/>
      </p:ext>
    </p:extLst>
  </p:cSld>
  <p:clrMapOvr>
    <a:masterClrMapping/>
  </p:clrMapOvr>
  <p:transition/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35708E4A-8702-D001-86E7-392071943D8A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C843F1-A7F1-4D9A-8A28-E9E5CC96304F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009459847"/>
      </p:ext>
    </p:extLst>
  </p:cSld>
  <p:clrMapOvr>
    <a:masterClrMapping/>
  </p:clrMapOvr>
  <p:transition/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C3C09778-9BDB-9D23-5137-D79F09574845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8982A4-2116-4484-B3B0-3F07B892D780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443934054"/>
      </p:ext>
    </p:extLst>
  </p:cSld>
  <p:clrMapOvr>
    <a:masterClrMapping/>
  </p:clrMapOvr>
  <p:transition/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15D74A7A-05EB-586D-859F-816122C7701D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4D907A-3A27-4CDC-A5BA-B1512A8DF41E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300429423"/>
      </p:ext>
    </p:extLst>
  </p:cSld>
  <p:clrMapOvr>
    <a:masterClrMapping/>
  </p:clrMapOvr>
  <p:transition/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 pitchFamily="-108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96A8900F-88B5-42EA-3619-E146156EE7E0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D832A7-847A-47B8-A8D0-5B651EF6BBDA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896475969"/>
      </p:ext>
    </p:extLst>
  </p:cSld>
  <p:clrMapOvr>
    <a:masterClrMapping/>
  </p:clrMapOvr>
  <p:transition/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E16254F5-440F-F89D-A902-298E38FEBA34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F1B0A4-5B04-4C8A-909B-B18574EE0A44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342283902"/>
      </p:ext>
    </p:extLst>
  </p:cSld>
  <p:clrMapOvr>
    <a:masterClrMapping/>
  </p:clrMapOvr>
  <p:transition/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035550" y="1409700"/>
            <a:ext cx="1466850" cy="6680200"/>
          </a:xfrm>
        </p:spPr>
        <p:txBody>
          <a:bodyPr vert="eaVert"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5000" y="1409700"/>
            <a:ext cx="4248150" cy="6680200"/>
          </a:xfrm>
        </p:spPr>
        <p:txBody>
          <a:bodyPr vert="eaVert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2811DFFA-587F-315E-5330-959C8B850BDC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524AFE-2DF1-41B0-8C87-EE515AF60A0D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758717386"/>
      </p:ext>
    </p:extLst>
  </p:cSld>
  <p:clrMapOvr>
    <a:masterClrMapping/>
  </p:clrMapOvr>
  <p:transition/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x-none"/>
              <a:t>Click to edit Master subtitle style</a:t>
            </a:r>
            <a:endParaRPr lang="en-US"/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8EA86D32-BE60-1E61-D99A-9664C40A50D8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82F662-B71C-4DE7-A9C6-51B96F45620C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59981819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 pitchFamily="-108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9AFD94EB-F6EE-D603-535B-97C0F9A99495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D4C96B-D530-498B-B73A-4036FEE21B9C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992410618"/>
      </p:ext>
    </p:extLst>
  </p:cSld>
  <p:clrMapOvr>
    <a:masterClrMapping/>
  </p:clrMapOvr>
  <p:transition/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7BF318E3-D0F0-6965-B3AF-2021F7420803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C91FC2-563F-41F4-97F7-6BE0FDD8C62D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244219517"/>
      </p:ext>
    </p:extLst>
  </p:cSld>
  <p:clrMapOvr>
    <a:masterClrMapping/>
  </p:clrMapOvr>
  <p:transition/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3D82503C-8ED0-2762-3538-BA76D6F41545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C12A9C-CA7D-44D9-8BFE-BC96C9C3A45D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738909455"/>
      </p:ext>
    </p:extLst>
  </p:cSld>
  <p:clrMapOvr>
    <a:masterClrMapping/>
  </p:clrMapOvr>
  <p:transition/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875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276475"/>
            <a:ext cx="5775325" cy="6435725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FFB1132E-D8BD-7ACC-C3F4-845BB35A688B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0697D-C8C5-4487-A501-F80524D7129A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92401712"/>
      </p:ext>
    </p:extLst>
  </p:cSld>
  <p:clrMapOvr>
    <a:masterClrMapping/>
  </p:clrMapOvr>
  <p:transition/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00960A0C-3A74-6551-145B-FE00840CA4C8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3CA656-EBE2-4269-92C9-D2CC99486935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999423438"/>
      </p:ext>
    </p:extLst>
  </p:cSld>
  <p:clrMapOvr>
    <a:masterClrMapping/>
  </p:clrMapOvr>
  <p:transition/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Box 2">
            <a:extLst>
              <a:ext uri="{FF2B5EF4-FFF2-40B4-BE49-F238E27FC236}">
                <a16:creationId xmlns:a16="http://schemas.microsoft.com/office/drawing/2014/main" id="{18EF70EC-1673-166F-3C8F-D48C3F2AD58C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023AA6-4C34-491E-94B6-C9A68824BB9A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334326359"/>
      </p:ext>
    </p:extLst>
  </p:cSld>
  <p:clrMapOvr>
    <a:masterClrMapping/>
  </p:clrMapOvr>
  <p:transition/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id="{E1BD030F-DA3F-B0FA-FC10-6C86336A473F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4121F8-C4FB-4959-94AE-37109CADC5BF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143486708"/>
      </p:ext>
    </p:extLst>
  </p:cSld>
  <p:clrMapOvr>
    <a:masterClrMapping/>
  </p:clrMapOvr>
  <p:transition/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6BE5DE9D-0B79-9A8B-8733-96B1AC36B01E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15AF6D-7FB6-426B-A93F-6FC4EB4AECE2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665907724"/>
      </p:ext>
    </p:extLst>
  </p:cSld>
  <p:clrMapOvr>
    <a:masterClrMapping/>
  </p:clrMapOvr>
  <p:transition/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 pitchFamily="-108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84924861-8E41-40A5-8169-B99AEFF779DF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9C422D-C446-4FBA-9089-A6A62BFE53CE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983521034"/>
      </p:ext>
    </p:extLst>
  </p:cSld>
  <p:clrMapOvr>
    <a:masterClrMapping/>
  </p:clrMapOvr>
  <p:transition/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276475"/>
            <a:ext cx="11703050" cy="64357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939DF9E7-5B37-E615-55F1-2A5F8C33E135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561938-AC98-4416-B2C8-337250A15DC9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955415033"/>
      </p:ext>
    </p:extLst>
  </p:cSld>
  <p:clrMapOvr>
    <a:masterClrMapping/>
  </p:clrMapOvr>
  <p:transition/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28163" y="254000"/>
            <a:ext cx="2925762" cy="8458200"/>
          </a:xfrm>
        </p:spPr>
        <p:txBody>
          <a:bodyPr vert="eaVert"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0875" y="254000"/>
            <a:ext cx="8624888" cy="84582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476E7FD2-79A7-814F-DF43-B982DA3AA1BC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6ECE15-FA47-4E76-9C73-D67E910429E5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152176615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slideLayout" Target="../slideLayouts/slideLayout14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1.xml"/><Relationship Id="rId3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150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5.xml"/><Relationship Id="rId1" Type="http://schemas.openxmlformats.org/officeDocument/2006/relationships/slideLayout" Target="../slideLayouts/slideLayout144.xml"/><Relationship Id="rId6" Type="http://schemas.openxmlformats.org/officeDocument/2006/relationships/slideLayout" Target="../slideLayouts/slideLayout149.xml"/><Relationship Id="rId11" Type="http://schemas.openxmlformats.org/officeDocument/2006/relationships/slideLayout" Target="../slideLayouts/slideLayout154.xml"/><Relationship Id="rId5" Type="http://schemas.openxmlformats.org/officeDocument/2006/relationships/slideLayout" Target="../slideLayouts/slideLayout148.xml"/><Relationship Id="rId10" Type="http://schemas.openxmlformats.org/officeDocument/2006/relationships/slideLayout" Target="../slideLayouts/slideLayout153.xml"/><Relationship Id="rId4" Type="http://schemas.openxmlformats.org/officeDocument/2006/relationships/slideLayout" Target="../slideLayouts/slideLayout147.xml"/><Relationship Id="rId9" Type="http://schemas.openxmlformats.org/officeDocument/2006/relationships/slideLayout" Target="../slideLayouts/slideLayout152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2.xml"/><Relationship Id="rId3" Type="http://schemas.openxmlformats.org/officeDocument/2006/relationships/slideLayout" Target="../slideLayouts/slideLayout157.xml"/><Relationship Id="rId7" Type="http://schemas.openxmlformats.org/officeDocument/2006/relationships/slideLayout" Target="../slideLayouts/slideLayout161.xml"/><Relationship Id="rId12" Type="http://schemas.openxmlformats.org/officeDocument/2006/relationships/theme" Target="../theme/theme15.xml"/><Relationship Id="rId2" Type="http://schemas.openxmlformats.org/officeDocument/2006/relationships/slideLayout" Target="../slideLayouts/slideLayout156.xml"/><Relationship Id="rId1" Type="http://schemas.openxmlformats.org/officeDocument/2006/relationships/slideLayout" Target="../slideLayouts/slideLayout155.xml"/><Relationship Id="rId6" Type="http://schemas.openxmlformats.org/officeDocument/2006/relationships/slideLayout" Target="../slideLayouts/slideLayout160.xml"/><Relationship Id="rId11" Type="http://schemas.openxmlformats.org/officeDocument/2006/relationships/slideLayout" Target="../slideLayouts/slideLayout165.xml"/><Relationship Id="rId5" Type="http://schemas.openxmlformats.org/officeDocument/2006/relationships/slideLayout" Target="../slideLayouts/slideLayout159.xml"/><Relationship Id="rId10" Type="http://schemas.openxmlformats.org/officeDocument/2006/relationships/slideLayout" Target="../slideLayouts/slideLayout164.xml"/><Relationship Id="rId4" Type="http://schemas.openxmlformats.org/officeDocument/2006/relationships/slideLayout" Target="../slideLayouts/slideLayout158.xml"/><Relationship Id="rId9" Type="http://schemas.openxmlformats.org/officeDocument/2006/relationships/slideLayout" Target="../slideLayouts/slideLayout163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id="{6E1059CC-69D3-41B0-4B57-96DB0E7F00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5029200"/>
            <a:ext cx="10464800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>
                <a:sym typeface="Gill Sans" pitchFamily="-108" charset="0"/>
              </a:rPr>
              <a:t>Click to edit Master text styles</a:t>
            </a:r>
          </a:p>
          <a:p>
            <a:pPr lvl="1"/>
            <a:r>
              <a:rPr lang="en-US" altLang="pt-BR">
                <a:sym typeface="Gill Sans" pitchFamily="-108" charset="0"/>
              </a:rPr>
              <a:t>Second level</a:t>
            </a:r>
          </a:p>
          <a:p>
            <a:pPr lvl="2"/>
            <a:r>
              <a:rPr lang="en-US" altLang="pt-BR">
                <a:sym typeface="Gill Sans" pitchFamily="-108" charset="0"/>
              </a:rPr>
              <a:t>Third level</a:t>
            </a:r>
          </a:p>
          <a:p>
            <a:pPr lvl="3"/>
            <a:r>
              <a:rPr lang="en-US" altLang="pt-BR">
                <a:sym typeface="Gill Sans" pitchFamily="-108" charset="0"/>
              </a:rPr>
              <a:t>Fourth level</a:t>
            </a:r>
          </a:p>
          <a:p>
            <a:pPr lvl="4"/>
            <a:r>
              <a:rPr lang="en-US" altLang="pt-BR">
                <a:sym typeface="Gill Sans" pitchFamily="-108" charset="0"/>
              </a:rPr>
              <a:t>Fifth level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id="{8B1942A3-C168-221A-4F51-4CA4C88482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1638300"/>
            <a:ext cx="10464800" cy="330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>
                <a:sym typeface="Gill Sans" pitchFamily="-108" charset="0"/>
              </a:rPr>
              <a:t>Click to edit Master title style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D0B9136B-5543-D5C6-BD6D-80B724583959}"/>
              </a:ext>
            </a:extLst>
          </p:cNvPr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6324600" y="9258300"/>
            <a:ext cx="342900" cy="368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800">
                <a:solidFill>
                  <a:schemeClr val="tx1"/>
                </a:solidFill>
                <a:cs typeface="Gill Sans" pitchFamily="-108" charset="0"/>
              </a:defRPr>
            </a:lvl1pPr>
          </a:lstStyle>
          <a:p>
            <a:fld id="{FEC674A5-8E74-4B0E-A063-13DFB08F9FC1}" type="slidenum">
              <a:rPr lang="en-US" altLang="pt-BR"/>
              <a:pPr/>
              <a:t>‹nº›</a:t>
            </a:fld>
            <a:endParaRPr lang="en-US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pitchFamily="-108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ext Box 1">
            <a:extLst>
              <a:ext uri="{FF2B5EF4-FFF2-40B4-BE49-F238E27FC236}">
                <a16:creationId xmlns:a16="http://schemas.microsoft.com/office/drawing/2014/main" id="{DE4CFA57-9DF7-484B-7AB3-CA25534A3400}"/>
              </a:ext>
            </a:extLst>
          </p:cNvPr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6324600" y="9258300"/>
            <a:ext cx="342900" cy="368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800">
                <a:solidFill>
                  <a:schemeClr val="tx1"/>
                </a:solidFill>
                <a:cs typeface="Gill Sans" pitchFamily="-108" charset="0"/>
              </a:defRPr>
            </a:lvl1pPr>
          </a:lstStyle>
          <a:p>
            <a:fld id="{64D33E22-CEDC-4AA8-B297-A94D7CD92A81}" type="slidenum">
              <a:rPr lang="en-US" altLang="pt-BR"/>
              <a:pPr/>
              <a:t>‹nº›</a:t>
            </a:fld>
            <a:endParaRPr lang="en-US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pitchFamily="-108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9pPr>
    </p:titleStyle>
    <p:bodyStyle>
      <a:lvl1pPr marL="8890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pitchFamily="-108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1pPr>
      <a:lvl2pPr marL="13335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pitchFamily="-108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2pPr>
      <a:lvl3pPr marL="17780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pitchFamily="-108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3pPr>
      <a:lvl4pPr marL="22225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pitchFamily="-108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4pPr>
      <a:lvl5pPr marL="26670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pitchFamily="-108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5pPr>
      <a:lvl6pPr marL="3124200" indent="-571500" algn="l" rtl="0" fontAlgn="base">
        <a:spcBef>
          <a:spcPts val="2400"/>
        </a:spcBef>
        <a:spcAft>
          <a:spcPct val="0"/>
        </a:spcAft>
        <a:buSzPct val="171000"/>
        <a:buFont typeface="Gill Sans" pitchFamily="-108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6pPr>
      <a:lvl7pPr marL="3581400" indent="-571500" algn="l" rtl="0" fontAlgn="base">
        <a:spcBef>
          <a:spcPts val="2400"/>
        </a:spcBef>
        <a:spcAft>
          <a:spcPct val="0"/>
        </a:spcAft>
        <a:buSzPct val="171000"/>
        <a:buFont typeface="Gill Sans" pitchFamily="-108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7pPr>
      <a:lvl8pPr marL="4038600" indent="-571500" algn="l" rtl="0" fontAlgn="base">
        <a:spcBef>
          <a:spcPts val="2400"/>
        </a:spcBef>
        <a:spcAft>
          <a:spcPct val="0"/>
        </a:spcAft>
        <a:buSzPct val="171000"/>
        <a:buFont typeface="Gill Sans" pitchFamily="-108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8pPr>
      <a:lvl9pPr marL="4495800" indent="-571500" algn="l" rtl="0" fontAlgn="base">
        <a:spcBef>
          <a:spcPts val="2400"/>
        </a:spcBef>
        <a:spcAft>
          <a:spcPct val="0"/>
        </a:spcAft>
        <a:buSzPct val="171000"/>
        <a:buFont typeface="Gill Sans" pitchFamily="-108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>
            <a:extLst>
              <a:ext uri="{FF2B5EF4-FFF2-40B4-BE49-F238E27FC236}">
                <a16:creationId xmlns:a16="http://schemas.microsoft.com/office/drawing/2014/main" id="{B2302BB1-B290-298F-7E73-6CC308655C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>
                <a:sym typeface="Gill Sans" pitchFamily="-108" charset="0"/>
              </a:rPr>
              <a:t>Click to edit Master title style</a:t>
            </a:r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1A5FDF03-6350-36E5-087C-1B02746208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2768600"/>
            <a:ext cx="50419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>
                <a:sym typeface="Gill Sans" pitchFamily="-108" charset="0"/>
              </a:rPr>
              <a:t>Click to edit Master text styles</a:t>
            </a:r>
          </a:p>
          <a:p>
            <a:pPr lvl="1"/>
            <a:r>
              <a:rPr lang="en-US" altLang="pt-BR">
                <a:sym typeface="Gill Sans" pitchFamily="-108" charset="0"/>
              </a:rPr>
              <a:t>Second level</a:t>
            </a:r>
          </a:p>
          <a:p>
            <a:pPr lvl="2"/>
            <a:r>
              <a:rPr lang="en-US" altLang="pt-BR">
                <a:sym typeface="Gill Sans" pitchFamily="-108" charset="0"/>
              </a:rPr>
              <a:t>Third level</a:t>
            </a:r>
          </a:p>
          <a:p>
            <a:pPr lvl="3"/>
            <a:r>
              <a:rPr lang="en-US" altLang="pt-BR">
                <a:sym typeface="Gill Sans" pitchFamily="-108" charset="0"/>
              </a:rPr>
              <a:t>Fourth level</a:t>
            </a:r>
          </a:p>
          <a:p>
            <a:pPr lvl="4"/>
            <a:r>
              <a:rPr lang="en-US" altLang="pt-BR">
                <a:sym typeface="Gill Sans" pitchFamily="-108" charset="0"/>
              </a:rPr>
              <a:t>Fifth level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10AE32D7-0B84-BE50-1894-389634CF4965}"/>
              </a:ext>
            </a:extLst>
          </p:cNvPr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6324600" y="9258300"/>
            <a:ext cx="342900" cy="368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800">
                <a:solidFill>
                  <a:schemeClr val="tx1"/>
                </a:solidFill>
                <a:cs typeface="Gill Sans" pitchFamily="-108" charset="0"/>
              </a:defRPr>
            </a:lvl1pPr>
          </a:lstStyle>
          <a:p>
            <a:fld id="{6F663DBB-28D1-4A84-BB27-F888CE1ADCB9}" type="slidenum">
              <a:rPr lang="en-US" altLang="pt-BR"/>
              <a:pPr/>
              <a:t>‹nº›</a:t>
            </a:fld>
            <a:endParaRPr lang="en-US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pitchFamily="-108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9pPr>
    </p:titleStyle>
    <p:bodyStyle>
      <a:lvl1pPr marL="760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pitchFamily="-108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1pPr>
      <a:lvl2pPr marL="1204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pitchFamily="-108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2pPr>
      <a:lvl3pPr marL="1649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pitchFamily="-108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3pPr>
      <a:lvl4pPr marL="2093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pitchFamily="-108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4pPr>
      <a:lvl5pPr marL="2538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pitchFamily="-108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5pPr>
      <a:lvl6pPr marL="29956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-108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6pPr>
      <a:lvl7pPr marL="34528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-108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7pPr>
      <a:lvl8pPr marL="39100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-108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8pPr>
      <a:lvl9pPr marL="43672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-108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>
            <a:extLst>
              <a:ext uri="{FF2B5EF4-FFF2-40B4-BE49-F238E27FC236}">
                <a16:creationId xmlns:a16="http://schemas.microsoft.com/office/drawing/2014/main" id="{EE829022-18A5-2567-E71C-672CD51F8E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>
                <a:sym typeface="Gill Sans" pitchFamily="-108" charset="0"/>
              </a:rPr>
              <a:t>Click to edit Master title style</a:t>
            </a:r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61CD94C3-5FCD-2C3C-5312-78AD12CC3C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2768600"/>
            <a:ext cx="104648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>
                <a:sym typeface="Gill Sans" pitchFamily="-108" charset="0"/>
              </a:rPr>
              <a:t>Click to edit Master text styles</a:t>
            </a:r>
          </a:p>
          <a:p>
            <a:pPr lvl="1"/>
            <a:r>
              <a:rPr lang="en-US" altLang="pt-BR">
                <a:sym typeface="Gill Sans" pitchFamily="-108" charset="0"/>
              </a:rPr>
              <a:t>Second level</a:t>
            </a:r>
          </a:p>
          <a:p>
            <a:pPr lvl="2"/>
            <a:r>
              <a:rPr lang="en-US" altLang="pt-BR">
                <a:sym typeface="Gill Sans" pitchFamily="-108" charset="0"/>
              </a:rPr>
              <a:t>Third level</a:t>
            </a:r>
          </a:p>
          <a:p>
            <a:pPr lvl="3"/>
            <a:r>
              <a:rPr lang="en-US" altLang="pt-BR">
                <a:sym typeface="Gill Sans" pitchFamily="-108" charset="0"/>
              </a:rPr>
              <a:t>Fourth level</a:t>
            </a:r>
          </a:p>
          <a:p>
            <a:pPr lvl="4"/>
            <a:r>
              <a:rPr lang="en-US" altLang="pt-BR">
                <a:sym typeface="Gill Sans" pitchFamily="-108" charset="0"/>
              </a:rPr>
              <a:t>Fifth level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5B5E8D36-A077-3DBA-1F96-D8CEC46341A8}"/>
              </a:ext>
            </a:extLst>
          </p:cNvPr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6324600" y="9258300"/>
            <a:ext cx="342900" cy="368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800">
                <a:solidFill>
                  <a:schemeClr val="tx1"/>
                </a:solidFill>
                <a:cs typeface="Gill Sans" pitchFamily="-108" charset="0"/>
              </a:defRPr>
            </a:lvl1pPr>
          </a:lstStyle>
          <a:p>
            <a:fld id="{DFCB5E31-8F26-4665-92CE-54139FF556AD}" type="slidenum">
              <a:rPr lang="en-US" altLang="pt-BR"/>
              <a:pPr/>
              <a:t>‹nº›</a:t>
            </a:fld>
            <a:endParaRPr lang="en-US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4" r:id="rId1"/>
    <p:sldLayoutId id="2147483785" r:id="rId2"/>
    <p:sldLayoutId id="2147483786" r:id="rId3"/>
    <p:sldLayoutId id="2147483787" r:id="rId4"/>
    <p:sldLayoutId id="2147483788" r:id="rId5"/>
    <p:sldLayoutId id="2147483789" r:id="rId6"/>
    <p:sldLayoutId id="2147483790" r:id="rId7"/>
    <p:sldLayoutId id="2147483791" r:id="rId8"/>
    <p:sldLayoutId id="2147483792" r:id="rId9"/>
    <p:sldLayoutId id="2147483793" r:id="rId10"/>
    <p:sldLayoutId id="2147483794" r:id="rId11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pitchFamily="-108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9pPr>
    </p:titleStyle>
    <p:bodyStyle>
      <a:lvl1pPr marL="760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pitchFamily="-108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1pPr>
      <a:lvl2pPr marL="1204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pitchFamily="-108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2pPr>
      <a:lvl3pPr marL="1649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pitchFamily="-108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3pPr>
      <a:lvl4pPr marL="2093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pitchFamily="-108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4pPr>
      <a:lvl5pPr marL="2538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pitchFamily="-108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5pPr>
      <a:lvl6pPr marL="29956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-108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6pPr>
      <a:lvl7pPr marL="34528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-108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7pPr>
      <a:lvl8pPr marL="39100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-108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8pPr>
      <a:lvl9pPr marL="43672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-108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>
            <a:extLst>
              <a:ext uri="{FF2B5EF4-FFF2-40B4-BE49-F238E27FC236}">
                <a16:creationId xmlns:a16="http://schemas.microsoft.com/office/drawing/2014/main" id="{AB212587-13AC-0031-A148-C936D86F1F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>
                <a:sym typeface="Gill Sans" pitchFamily="-108" charset="0"/>
              </a:rPr>
              <a:t>Click to edit Master title style</a:t>
            </a: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E28240EF-0C57-EE86-FFC0-598312A428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772400" y="2768600"/>
            <a:ext cx="39624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>
                <a:sym typeface="Gill Sans" pitchFamily="-108" charset="0"/>
              </a:rPr>
              <a:t>Click to edit Master text styles</a:t>
            </a:r>
          </a:p>
          <a:p>
            <a:pPr lvl="1"/>
            <a:r>
              <a:rPr lang="en-US" altLang="pt-BR">
                <a:sym typeface="Gill Sans" pitchFamily="-108" charset="0"/>
              </a:rPr>
              <a:t>Second level</a:t>
            </a:r>
          </a:p>
          <a:p>
            <a:pPr lvl="2"/>
            <a:r>
              <a:rPr lang="en-US" altLang="pt-BR">
                <a:sym typeface="Gill Sans" pitchFamily="-108" charset="0"/>
              </a:rPr>
              <a:t>Third level</a:t>
            </a:r>
          </a:p>
          <a:p>
            <a:pPr lvl="3"/>
            <a:r>
              <a:rPr lang="en-US" altLang="pt-BR">
                <a:sym typeface="Gill Sans" pitchFamily="-108" charset="0"/>
              </a:rPr>
              <a:t>Fourth level</a:t>
            </a:r>
          </a:p>
          <a:p>
            <a:pPr lvl="4"/>
            <a:r>
              <a:rPr lang="en-US" altLang="pt-BR">
                <a:sym typeface="Gill Sans" pitchFamily="-108" charset="0"/>
              </a:rPr>
              <a:t>Fifth level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655F01A8-3F62-E116-72C3-0871C6C623F2}"/>
              </a:ext>
            </a:extLst>
          </p:cNvPr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6324600" y="9258300"/>
            <a:ext cx="342900" cy="368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800">
                <a:solidFill>
                  <a:schemeClr val="tx1"/>
                </a:solidFill>
                <a:cs typeface="Gill Sans" pitchFamily="-108" charset="0"/>
              </a:defRPr>
            </a:lvl1pPr>
          </a:lstStyle>
          <a:p>
            <a:fld id="{ED10DC06-AC5C-4DE1-AD45-177648459D14}" type="slidenum">
              <a:rPr lang="en-US" altLang="pt-BR"/>
              <a:pPr/>
              <a:t>‹nº›</a:t>
            </a:fld>
            <a:endParaRPr lang="en-US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pitchFamily="-108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9pPr>
    </p:titleStyle>
    <p:bodyStyle>
      <a:lvl1pPr marL="760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pitchFamily="-108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1pPr>
      <a:lvl2pPr marL="1204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pitchFamily="-108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2pPr>
      <a:lvl3pPr marL="1649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pitchFamily="-108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3pPr>
      <a:lvl4pPr marL="2093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pitchFamily="-108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4pPr>
      <a:lvl5pPr marL="2538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pitchFamily="-108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5pPr>
      <a:lvl6pPr marL="29956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-108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6pPr>
      <a:lvl7pPr marL="34528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-108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7pPr>
      <a:lvl8pPr marL="39100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-108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8pPr>
      <a:lvl9pPr marL="43672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-108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>
            <a:extLst>
              <a:ext uri="{FF2B5EF4-FFF2-40B4-BE49-F238E27FC236}">
                <a16:creationId xmlns:a16="http://schemas.microsoft.com/office/drawing/2014/main" id="{226AD645-6A47-715E-D51C-5CCD56C6EA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>
                <a:sym typeface="Gill Sans" pitchFamily="-108" charset="0"/>
              </a:rPr>
              <a:t>Click to edit Master title style</a:t>
            </a:r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FA004F78-A9B1-DB24-02A6-7761FDA22B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2768600"/>
            <a:ext cx="50419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>
                <a:sym typeface="Gill Sans" pitchFamily="-108" charset="0"/>
              </a:rPr>
              <a:t>Click to edit Master text styles</a:t>
            </a:r>
          </a:p>
          <a:p>
            <a:pPr lvl="1"/>
            <a:r>
              <a:rPr lang="en-US" altLang="pt-BR">
                <a:sym typeface="Gill Sans" pitchFamily="-108" charset="0"/>
              </a:rPr>
              <a:t>Second level</a:t>
            </a:r>
          </a:p>
          <a:p>
            <a:pPr lvl="2"/>
            <a:r>
              <a:rPr lang="en-US" altLang="pt-BR">
                <a:sym typeface="Gill Sans" pitchFamily="-108" charset="0"/>
              </a:rPr>
              <a:t>Third level</a:t>
            </a:r>
          </a:p>
          <a:p>
            <a:pPr lvl="3"/>
            <a:r>
              <a:rPr lang="en-US" altLang="pt-BR">
                <a:sym typeface="Gill Sans" pitchFamily="-108" charset="0"/>
              </a:rPr>
              <a:t>Fourth level</a:t>
            </a:r>
          </a:p>
          <a:p>
            <a:pPr lvl="4"/>
            <a:r>
              <a:rPr lang="en-US" altLang="pt-BR">
                <a:sym typeface="Gill Sans" pitchFamily="-108" charset="0"/>
              </a:rPr>
              <a:t>Fifth level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84AE2961-4CBE-52A8-086E-24FCBA0D0D77}"/>
              </a:ext>
            </a:extLst>
          </p:cNvPr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6324600" y="9258300"/>
            <a:ext cx="342900" cy="368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800">
                <a:solidFill>
                  <a:schemeClr val="tx1"/>
                </a:solidFill>
                <a:cs typeface="Gill Sans" pitchFamily="-108" charset="0"/>
              </a:defRPr>
            </a:lvl1pPr>
          </a:lstStyle>
          <a:p>
            <a:fld id="{70F62D6D-7BA8-425B-9D9D-AE33AD8E4759}" type="slidenum">
              <a:rPr lang="en-US" altLang="pt-BR"/>
              <a:pPr/>
              <a:t>‹nº›</a:t>
            </a:fld>
            <a:endParaRPr lang="en-US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  <p:sldLayoutId id="2147483816" r:id="rId11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pitchFamily="-108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9pPr>
    </p:titleStyle>
    <p:bodyStyle>
      <a:lvl1pPr marL="760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pitchFamily="-108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1pPr>
      <a:lvl2pPr marL="1204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pitchFamily="-108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2pPr>
      <a:lvl3pPr marL="1649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pitchFamily="-108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3pPr>
      <a:lvl4pPr marL="2093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pitchFamily="-108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4pPr>
      <a:lvl5pPr marL="2538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 pitchFamily="-108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5pPr>
      <a:lvl6pPr marL="29956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-108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6pPr>
      <a:lvl7pPr marL="34528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-108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7pPr>
      <a:lvl8pPr marL="39100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-108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8pPr>
      <a:lvl9pPr marL="43672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-108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>
            <a:extLst>
              <a:ext uri="{FF2B5EF4-FFF2-40B4-BE49-F238E27FC236}">
                <a16:creationId xmlns:a16="http://schemas.microsoft.com/office/drawing/2014/main" id="{1E79E618-B92D-7114-64D8-50A4D78B58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971800"/>
            <a:ext cx="104648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>
                <a:sym typeface="Gill Sans" pitchFamily="-108" charset="0"/>
              </a:rPr>
              <a:t>Click to edit Master title style</a:t>
            </a:r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AEB5F84C-9F2B-16FD-7473-0DE75ADBC37A}"/>
              </a:ext>
            </a:extLst>
          </p:cNvPr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6324600" y="9258300"/>
            <a:ext cx="342900" cy="368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800">
                <a:solidFill>
                  <a:schemeClr val="tx1"/>
                </a:solidFill>
                <a:cs typeface="Gill Sans" pitchFamily="-108" charset="0"/>
              </a:defRPr>
            </a:lvl1pPr>
          </a:lstStyle>
          <a:p>
            <a:fld id="{C582556F-CF65-4F6B-92A3-332FF407B275}" type="slidenum">
              <a:rPr lang="en-US" altLang="pt-BR"/>
              <a:pPr/>
              <a:t>‹nº›</a:t>
            </a:fld>
            <a:endParaRPr lang="en-US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pitchFamily="-108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id="{219CF0D4-2854-6276-0BB7-8E65007491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>
                <a:sym typeface="Gill Sans" pitchFamily="-108" charset="0"/>
              </a:rPr>
              <a:t>Click to edit Master title style</a:t>
            </a:r>
          </a:p>
        </p:txBody>
      </p:sp>
      <p:sp>
        <p:nvSpPr>
          <p:cNvPr id="2051" name="Rectangle 2">
            <a:extLst>
              <a:ext uri="{FF2B5EF4-FFF2-40B4-BE49-F238E27FC236}">
                <a16:creationId xmlns:a16="http://schemas.microsoft.com/office/drawing/2014/main" id="{A26C19A9-F118-47B2-2876-D231E2F8BB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2768600"/>
            <a:ext cx="104648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>
                <a:sym typeface="Gill Sans" pitchFamily="-108" charset="0"/>
              </a:rPr>
              <a:t>Click to edit Master text styles</a:t>
            </a:r>
          </a:p>
          <a:p>
            <a:pPr lvl="1"/>
            <a:r>
              <a:rPr lang="en-US" altLang="pt-BR">
                <a:sym typeface="Gill Sans" pitchFamily="-108" charset="0"/>
              </a:rPr>
              <a:t>Second level</a:t>
            </a:r>
          </a:p>
          <a:p>
            <a:pPr lvl="2"/>
            <a:r>
              <a:rPr lang="en-US" altLang="pt-BR">
                <a:sym typeface="Gill Sans" pitchFamily="-108" charset="0"/>
              </a:rPr>
              <a:t>Third level</a:t>
            </a:r>
          </a:p>
          <a:p>
            <a:pPr lvl="3"/>
            <a:r>
              <a:rPr lang="en-US" altLang="pt-BR">
                <a:sym typeface="Gill Sans" pitchFamily="-108" charset="0"/>
              </a:rPr>
              <a:t>Fourth level</a:t>
            </a:r>
          </a:p>
          <a:p>
            <a:pPr lvl="4"/>
            <a:r>
              <a:rPr lang="en-US" altLang="pt-BR">
                <a:sym typeface="Gill Sans" pitchFamily="-108" charset="0"/>
              </a:rPr>
              <a:t>Fifth level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822A64AC-86CD-E47D-EF52-7E8154DAEBF6}"/>
              </a:ext>
            </a:extLst>
          </p:cNvPr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6324600" y="9258300"/>
            <a:ext cx="342900" cy="368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800">
                <a:solidFill>
                  <a:schemeClr val="tx1"/>
                </a:solidFill>
                <a:cs typeface="Gill Sans" pitchFamily="-108" charset="0"/>
              </a:defRPr>
            </a:lvl1pPr>
          </a:lstStyle>
          <a:p>
            <a:fld id="{19987F91-66B4-4ECD-9948-66E3F8DE08C5}" type="slidenum">
              <a:rPr lang="en-US" altLang="pt-BR"/>
              <a:pPr/>
              <a:t>‹nº›</a:t>
            </a:fld>
            <a:endParaRPr lang="en-US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pitchFamily="-108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9pPr>
    </p:titleStyle>
    <p:bodyStyle>
      <a:lvl1pPr marL="8382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pitchFamily="-108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1pPr>
      <a:lvl2pPr marL="12827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pitchFamily="-108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2pPr>
      <a:lvl3pPr marL="17272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pitchFamily="-108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3pPr>
      <a:lvl4pPr marL="21717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pitchFamily="-108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4pPr>
      <a:lvl5pPr marL="26162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pitchFamily="-108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5pPr>
      <a:lvl6pPr marL="3073400" indent="-571500" algn="l" rtl="0" fontAlgn="base">
        <a:spcBef>
          <a:spcPts val="2400"/>
        </a:spcBef>
        <a:spcAft>
          <a:spcPct val="0"/>
        </a:spcAft>
        <a:buSzPct val="171000"/>
        <a:buFont typeface="Gill Sans" pitchFamily="-108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6pPr>
      <a:lvl7pPr marL="3530600" indent="-571500" algn="l" rtl="0" fontAlgn="base">
        <a:spcBef>
          <a:spcPts val="2400"/>
        </a:spcBef>
        <a:spcAft>
          <a:spcPct val="0"/>
        </a:spcAft>
        <a:buSzPct val="171000"/>
        <a:buFont typeface="Gill Sans" pitchFamily="-108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7pPr>
      <a:lvl8pPr marL="3987800" indent="-571500" algn="l" rtl="0" fontAlgn="base">
        <a:spcBef>
          <a:spcPts val="2400"/>
        </a:spcBef>
        <a:spcAft>
          <a:spcPct val="0"/>
        </a:spcAft>
        <a:buSzPct val="171000"/>
        <a:buFont typeface="Gill Sans" pitchFamily="-108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8pPr>
      <a:lvl9pPr marL="4445000" indent="-571500" algn="l" rtl="0" fontAlgn="base">
        <a:spcBef>
          <a:spcPts val="2400"/>
        </a:spcBef>
        <a:spcAft>
          <a:spcPct val="0"/>
        </a:spcAft>
        <a:buSzPct val="171000"/>
        <a:buFont typeface="Gill Sans" pitchFamily="-108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>
            <a:extLst>
              <a:ext uri="{FF2B5EF4-FFF2-40B4-BE49-F238E27FC236}">
                <a16:creationId xmlns:a16="http://schemas.microsoft.com/office/drawing/2014/main" id="{C23C4E55-EBE5-52FA-7577-3C6EC732F2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>
                <a:sym typeface="Gill Sans" pitchFamily="-108" charset="0"/>
              </a:rPr>
              <a:t>Click to edit Master title style</a:t>
            </a: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7A5BF85B-BE21-790A-CBCA-E3C35EA5A9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2768600"/>
            <a:ext cx="104648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>
                <a:sym typeface="Gill Sans" pitchFamily="-108" charset="0"/>
              </a:rPr>
              <a:t>Click to edit Master text styles</a:t>
            </a:r>
          </a:p>
          <a:p>
            <a:pPr lvl="1"/>
            <a:r>
              <a:rPr lang="en-US" altLang="pt-BR">
                <a:sym typeface="Gill Sans" pitchFamily="-108" charset="0"/>
              </a:rPr>
              <a:t>Second level</a:t>
            </a:r>
          </a:p>
          <a:p>
            <a:pPr lvl="2"/>
            <a:r>
              <a:rPr lang="en-US" altLang="pt-BR">
                <a:sym typeface="Gill Sans" pitchFamily="-108" charset="0"/>
              </a:rPr>
              <a:t>Third level</a:t>
            </a:r>
          </a:p>
          <a:p>
            <a:pPr lvl="3"/>
            <a:r>
              <a:rPr lang="en-US" altLang="pt-BR">
                <a:sym typeface="Gill Sans" pitchFamily="-108" charset="0"/>
              </a:rPr>
              <a:t>Fourth level</a:t>
            </a:r>
          </a:p>
          <a:p>
            <a:pPr lvl="4"/>
            <a:r>
              <a:rPr lang="en-US" altLang="pt-BR">
                <a:sym typeface="Gill Sans" pitchFamily="-108" charset="0"/>
              </a:rPr>
              <a:t>Fifth level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B5F72183-2FA2-A1FE-D1D5-4FCA0FBB69FB}"/>
              </a:ext>
            </a:extLst>
          </p:cNvPr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6324600" y="9258300"/>
            <a:ext cx="342900" cy="368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800">
                <a:solidFill>
                  <a:schemeClr val="tx1"/>
                </a:solidFill>
                <a:cs typeface="Gill Sans" pitchFamily="-108" charset="0"/>
              </a:defRPr>
            </a:lvl1pPr>
          </a:lstStyle>
          <a:p>
            <a:fld id="{14F49D38-67A1-4CFE-94CC-8684E2C0198F}" type="slidenum">
              <a:rPr lang="en-US" altLang="pt-BR"/>
              <a:pPr/>
              <a:t>‹nº›</a:t>
            </a:fld>
            <a:endParaRPr lang="en-US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pitchFamily="-108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9pPr>
    </p:titleStyle>
    <p:bodyStyle>
      <a:lvl1pPr marL="8382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pitchFamily="-108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1pPr>
      <a:lvl2pPr marL="1282700" indent="-571500" algn="l" rtl="0" eaLnBrk="0" fontAlgn="base" hangingPunct="0">
        <a:spcBef>
          <a:spcPct val="0"/>
        </a:spcBef>
        <a:spcAft>
          <a:spcPct val="0"/>
        </a:spcAft>
        <a:buSzPct val="171000"/>
        <a:buFont typeface="Gill Sans" pitchFamily="-108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2pPr>
      <a:lvl3pPr marL="1727200" indent="-571500" algn="l" rtl="0" eaLnBrk="0" fontAlgn="base" hangingPunct="0">
        <a:lnSpc>
          <a:spcPct val="110000"/>
        </a:lnSpc>
        <a:spcBef>
          <a:spcPts val="300"/>
        </a:spcBef>
        <a:spcAft>
          <a:spcPct val="0"/>
        </a:spcAft>
        <a:buSzPct val="171000"/>
        <a:buFont typeface="Gill Sans" pitchFamily="-108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3pPr>
      <a:lvl4pPr marL="21717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pitchFamily="-108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4pPr>
      <a:lvl5pPr marL="26162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pitchFamily="-108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5pPr>
      <a:lvl6pPr marL="3073400" indent="-571500" algn="l" rtl="0" fontAlgn="base">
        <a:spcBef>
          <a:spcPts val="2400"/>
        </a:spcBef>
        <a:spcAft>
          <a:spcPct val="0"/>
        </a:spcAft>
        <a:buSzPct val="171000"/>
        <a:buFont typeface="Gill Sans" pitchFamily="-108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6pPr>
      <a:lvl7pPr marL="3530600" indent="-571500" algn="l" rtl="0" fontAlgn="base">
        <a:spcBef>
          <a:spcPts val="2400"/>
        </a:spcBef>
        <a:spcAft>
          <a:spcPct val="0"/>
        </a:spcAft>
        <a:buSzPct val="171000"/>
        <a:buFont typeface="Gill Sans" pitchFamily="-108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7pPr>
      <a:lvl8pPr marL="3987800" indent="-571500" algn="l" rtl="0" fontAlgn="base">
        <a:spcBef>
          <a:spcPts val="2400"/>
        </a:spcBef>
        <a:spcAft>
          <a:spcPct val="0"/>
        </a:spcAft>
        <a:buSzPct val="171000"/>
        <a:buFont typeface="Gill Sans" pitchFamily="-108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8pPr>
      <a:lvl9pPr marL="4445000" indent="-571500" algn="l" rtl="0" fontAlgn="base">
        <a:spcBef>
          <a:spcPts val="2400"/>
        </a:spcBef>
        <a:spcAft>
          <a:spcPct val="0"/>
        </a:spcAft>
        <a:buSzPct val="171000"/>
        <a:buFont typeface="Gill Sans" pitchFamily="-108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>
            <a:extLst>
              <a:ext uri="{FF2B5EF4-FFF2-40B4-BE49-F238E27FC236}">
                <a16:creationId xmlns:a16="http://schemas.microsoft.com/office/drawing/2014/main" id="{2DC4A600-D5E7-5A30-2FF3-5312269D87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1270000"/>
            <a:ext cx="10464800" cy="721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>
                <a:sym typeface="Gill Sans" pitchFamily="-108" charset="0"/>
              </a:rPr>
              <a:t>Click to edit Master text styles</a:t>
            </a:r>
          </a:p>
          <a:p>
            <a:pPr lvl="1"/>
            <a:r>
              <a:rPr lang="en-US" altLang="pt-BR">
                <a:sym typeface="Gill Sans" pitchFamily="-108" charset="0"/>
              </a:rPr>
              <a:t>Second level</a:t>
            </a:r>
          </a:p>
          <a:p>
            <a:pPr lvl="2"/>
            <a:r>
              <a:rPr lang="en-US" altLang="pt-BR">
                <a:sym typeface="Gill Sans" pitchFamily="-108" charset="0"/>
              </a:rPr>
              <a:t>Third level</a:t>
            </a:r>
          </a:p>
          <a:p>
            <a:pPr lvl="3"/>
            <a:r>
              <a:rPr lang="en-US" altLang="pt-BR">
                <a:sym typeface="Gill Sans" pitchFamily="-108" charset="0"/>
              </a:rPr>
              <a:t>Fourth level</a:t>
            </a:r>
          </a:p>
          <a:p>
            <a:pPr lvl="4"/>
            <a:r>
              <a:rPr lang="en-US" altLang="pt-BR">
                <a:sym typeface="Gill Sans" pitchFamily="-108" charset="0"/>
              </a:rPr>
              <a:t>Fifth level</a:t>
            </a:r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C1866575-7382-71CA-3743-945D56F64BD4}"/>
              </a:ext>
            </a:extLst>
          </p:cNvPr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6324600" y="9258300"/>
            <a:ext cx="342900" cy="368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800">
                <a:solidFill>
                  <a:schemeClr val="tx1"/>
                </a:solidFill>
                <a:cs typeface="Gill Sans" pitchFamily="-108" charset="0"/>
              </a:defRPr>
            </a:lvl1pPr>
          </a:lstStyle>
          <a:p>
            <a:fld id="{99EF4EDC-EB64-44B5-954D-159F4C8C1888}" type="slidenum">
              <a:rPr lang="en-US" altLang="pt-BR"/>
              <a:pPr/>
              <a:t>‹nº›</a:t>
            </a:fld>
            <a:endParaRPr lang="en-US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pitchFamily="-108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9pPr>
    </p:titleStyle>
    <p:bodyStyle>
      <a:lvl1pPr marL="838200" indent="-571500" algn="l" rtl="0" eaLnBrk="0" fontAlgn="base" hangingPunct="0">
        <a:spcBef>
          <a:spcPts val="4800"/>
        </a:spcBef>
        <a:spcAft>
          <a:spcPct val="0"/>
        </a:spcAft>
        <a:buSzPct val="171000"/>
        <a:buFont typeface="Gill Sans" pitchFamily="-108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1pPr>
      <a:lvl2pPr marL="1282700" indent="-571500" algn="l" rtl="0" eaLnBrk="0" fontAlgn="base" hangingPunct="0">
        <a:spcBef>
          <a:spcPts val="4800"/>
        </a:spcBef>
        <a:spcAft>
          <a:spcPct val="0"/>
        </a:spcAft>
        <a:buSzPct val="171000"/>
        <a:buFont typeface="Gill Sans" pitchFamily="-108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2pPr>
      <a:lvl3pPr marL="1727200" indent="-571500" algn="l" rtl="0" eaLnBrk="0" fontAlgn="base" hangingPunct="0">
        <a:spcBef>
          <a:spcPts val="4800"/>
        </a:spcBef>
        <a:spcAft>
          <a:spcPct val="0"/>
        </a:spcAft>
        <a:buSzPct val="171000"/>
        <a:buFont typeface="Gill Sans" pitchFamily="-108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3pPr>
      <a:lvl4pPr marL="2171700" indent="-571500" algn="l" rtl="0" eaLnBrk="0" fontAlgn="base" hangingPunct="0">
        <a:spcBef>
          <a:spcPts val="4800"/>
        </a:spcBef>
        <a:spcAft>
          <a:spcPct val="0"/>
        </a:spcAft>
        <a:buSzPct val="171000"/>
        <a:buFont typeface="Gill Sans" pitchFamily="-108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4pPr>
      <a:lvl5pPr marL="2616200" indent="-571500" algn="l" rtl="0" eaLnBrk="0" fontAlgn="base" hangingPunct="0">
        <a:spcBef>
          <a:spcPts val="4800"/>
        </a:spcBef>
        <a:spcAft>
          <a:spcPct val="0"/>
        </a:spcAft>
        <a:buSzPct val="171000"/>
        <a:buFont typeface="Gill Sans" pitchFamily="-108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5pPr>
      <a:lvl6pPr marL="3073400" indent="-571500" algn="l" rtl="0" fontAlgn="base">
        <a:spcBef>
          <a:spcPts val="4800"/>
        </a:spcBef>
        <a:spcAft>
          <a:spcPct val="0"/>
        </a:spcAft>
        <a:buSzPct val="171000"/>
        <a:buFont typeface="Gill Sans" pitchFamily="-108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6pPr>
      <a:lvl7pPr marL="3530600" indent="-571500" algn="l" rtl="0" fontAlgn="base">
        <a:spcBef>
          <a:spcPts val="4800"/>
        </a:spcBef>
        <a:spcAft>
          <a:spcPct val="0"/>
        </a:spcAft>
        <a:buSzPct val="171000"/>
        <a:buFont typeface="Gill Sans" pitchFamily="-108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7pPr>
      <a:lvl8pPr marL="3987800" indent="-571500" algn="l" rtl="0" fontAlgn="base">
        <a:spcBef>
          <a:spcPts val="4800"/>
        </a:spcBef>
        <a:spcAft>
          <a:spcPct val="0"/>
        </a:spcAft>
        <a:buSzPct val="171000"/>
        <a:buFont typeface="Gill Sans" pitchFamily="-108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8pPr>
      <a:lvl9pPr marL="4445000" indent="-571500" algn="l" rtl="0" fontAlgn="base">
        <a:spcBef>
          <a:spcPts val="4800"/>
        </a:spcBef>
        <a:spcAft>
          <a:spcPct val="0"/>
        </a:spcAft>
        <a:buSzPct val="171000"/>
        <a:buFont typeface="Gill Sans" pitchFamily="-108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>
            <a:extLst>
              <a:ext uri="{FF2B5EF4-FFF2-40B4-BE49-F238E27FC236}">
                <a16:creationId xmlns:a16="http://schemas.microsoft.com/office/drawing/2014/main" id="{EC8E17EF-A4A7-5B15-A7C3-8ECD4316C4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7366000"/>
            <a:ext cx="10464800" cy="170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>
                <a:sym typeface="Gill Sans" pitchFamily="-108" charset="0"/>
              </a:rPr>
              <a:t>Click to edit Master title style</a:t>
            </a:r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F3B3ADBF-F80D-AD05-9715-32A097421CEF}"/>
              </a:ext>
            </a:extLst>
          </p:cNvPr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6324600" y="9258300"/>
            <a:ext cx="342900" cy="368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800">
                <a:solidFill>
                  <a:schemeClr val="tx1"/>
                </a:solidFill>
                <a:cs typeface="Gill Sans" pitchFamily="-108" charset="0"/>
              </a:defRPr>
            </a:lvl1pPr>
          </a:lstStyle>
          <a:p>
            <a:fld id="{F7CAC87B-AA70-4D49-9520-DBEEA374433F}" type="slidenum">
              <a:rPr lang="en-US" altLang="pt-BR"/>
              <a:pPr/>
              <a:t>‹nº›</a:t>
            </a:fld>
            <a:endParaRPr lang="en-US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pitchFamily="-108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>
            <a:extLst>
              <a:ext uri="{FF2B5EF4-FFF2-40B4-BE49-F238E27FC236}">
                <a16:creationId xmlns:a16="http://schemas.microsoft.com/office/drawing/2014/main" id="{B0CC785C-C985-7EA6-42C3-C82C112024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7366000"/>
            <a:ext cx="10464800" cy="170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>
                <a:sym typeface="Gill Sans" pitchFamily="-108" charset="0"/>
              </a:rPr>
              <a:t>Click to edit Master title style</a:t>
            </a:r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CB2E538F-0556-1DB9-EB33-B50B468C0B75}"/>
              </a:ext>
            </a:extLst>
          </p:cNvPr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6324600" y="9258300"/>
            <a:ext cx="342900" cy="368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800">
                <a:solidFill>
                  <a:schemeClr val="tx1"/>
                </a:solidFill>
                <a:cs typeface="Gill Sans" pitchFamily="-108" charset="0"/>
              </a:defRPr>
            </a:lvl1pPr>
          </a:lstStyle>
          <a:p>
            <a:fld id="{53EE52DC-B1F1-417B-8EB9-7B836293DEDB}" type="slidenum">
              <a:rPr lang="en-US" altLang="pt-BR"/>
              <a:pPr/>
              <a:t>‹nº›</a:t>
            </a:fld>
            <a:endParaRPr lang="en-US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pitchFamily="-108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>
            <a:extLst>
              <a:ext uri="{FF2B5EF4-FFF2-40B4-BE49-F238E27FC236}">
                <a16:creationId xmlns:a16="http://schemas.microsoft.com/office/drawing/2014/main" id="{2ED2288E-0575-D6A2-4266-C2F6521C28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35000" y="4787900"/>
            <a:ext cx="5867400" cy="330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>
                <a:sym typeface="Gill Sans" pitchFamily="-108" charset="0"/>
              </a:rPr>
              <a:t>Click to edit Master text styles</a:t>
            </a:r>
          </a:p>
          <a:p>
            <a:pPr lvl="1"/>
            <a:r>
              <a:rPr lang="en-US" altLang="pt-BR">
                <a:sym typeface="Gill Sans" pitchFamily="-108" charset="0"/>
              </a:rPr>
              <a:t>Second level</a:t>
            </a:r>
          </a:p>
          <a:p>
            <a:pPr lvl="2"/>
            <a:r>
              <a:rPr lang="en-US" altLang="pt-BR">
                <a:sym typeface="Gill Sans" pitchFamily="-108" charset="0"/>
              </a:rPr>
              <a:t>Third level</a:t>
            </a:r>
          </a:p>
          <a:p>
            <a:pPr lvl="3"/>
            <a:r>
              <a:rPr lang="en-US" altLang="pt-BR">
                <a:sym typeface="Gill Sans" pitchFamily="-108" charset="0"/>
              </a:rPr>
              <a:t>Fourth level</a:t>
            </a:r>
          </a:p>
          <a:p>
            <a:pPr lvl="4"/>
            <a:r>
              <a:rPr lang="en-US" altLang="pt-BR">
                <a:sym typeface="Gill Sans" pitchFamily="-108" charset="0"/>
              </a:rPr>
              <a:t>Fifth level</a:t>
            </a: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BD815818-9269-75C9-71D1-8592C11113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35000" y="1409700"/>
            <a:ext cx="5867400" cy="330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>
                <a:sym typeface="Gill Sans" pitchFamily="-108" charset="0"/>
              </a:rPr>
              <a:t>Click to edit Master title style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A16FB87E-F99D-3E51-8409-C2A771AD270E}"/>
              </a:ext>
            </a:extLst>
          </p:cNvPr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6324600" y="9258300"/>
            <a:ext cx="342900" cy="368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800">
                <a:solidFill>
                  <a:schemeClr val="tx1"/>
                </a:solidFill>
                <a:cs typeface="Gill Sans" pitchFamily="-108" charset="0"/>
              </a:defRPr>
            </a:lvl1pPr>
          </a:lstStyle>
          <a:p>
            <a:fld id="{5CAFEC99-F670-4C55-AE8C-10DF7F30D657}" type="slidenum">
              <a:rPr lang="en-US" altLang="pt-BR"/>
              <a:pPr/>
              <a:t>‹nº›</a:t>
            </a:fld>
            <a:endParaRPr lang="en-US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+mj-lt"/>
          <a:ea typeface="+mj-ea"/>
          <a:cs typeface="+mj-cs"/>
          <a:sym typeface="Gill Sans" pitchFamily="-108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>
            <a:extLst>
              <a:ext uri="{FF2B5EF4-FFF2-40B4-BE49-F238E27FC236}">
                <a16:creationId xmlns:a16="http://schemas.microsoft.com/office/drawing/2014/main" id="{17C4723E-D4E5-BB64-D29F-E45BF1D4AA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35000" y="4787900"/>
            <a:ext cx="5867400" cy="330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>
                <a:sym typeface="Gill Sans" pitchFamily="-108" charset="0"/>
              </a:rPr>
              <a:t>Click to edit Master text styles</a:t>
            </a:r>
          </a:p>
          <a:p>
            <a:pPr lvl="1"/>
            <a:r>
              <a:rPr lang="en-US" altLang="pt-BR">
                <a:sym typeface="Gill Sans" pitchFamily="-108" charset="0"/>
              </a:rPr>
              <a:t>Second level</a:t>
            </a:r>
          </a:p>
          <a:p>
            <a:pPr lvl="2"/>
            <a:r>
              <a:rPr lang="en-US" altLang="pt-BR">
                <a:sym typeface="Gill Sans" pitchFamily="-108" charset="0"/>
              </a:rPr>
              <a:t>Third level</a:t>
            </a:r>
          </a:p>
          <a:p>
            <a:pPr lvl="3"/>
            <a:r>
              <a:rPr lang="en-US" altLang="pt-BR">
                <a:sym typeface="Gill Sans" pitchFamily="-108" charset="0"/>
              </a:rPr>
              <a:t>Fourth level</a:t>
            </a:r>
          </a:p>
          <a:p>
            <a:pPr lvl="4"/>
            <a:r>
              <a:rPr lang="en-US" altLang="pt-BR">
                <a:sym typeface="Gill Sans" pitchFamily="-108" charset="0"/>
              </a:rPr>
              <a:t>Fifth level</a:t>
            </a:r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30401471-0ACA-AE19-6860-19D7ABA856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35000" y="1409700"/>
            <a:ext cx="5867400" cy="330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>
                <a:sym typeface="Gill Sans" pitchFamily="-108" charset="0"/>
              </a:rPr>
              <a:t>Click to edit Master title style</a:t>
            </a:r>
          </a:p>
        </p:txBody>
      </p:sp>
      <p:sp>
        <p:nvSpPr>
          <p:cNvPr id="2" name="Text Box 3">
            <a:extLst>
              <a:ext uri="{FF2B5EF4-FFF2-40B4-BE49-F238E27FC236}">
                <a16:creationId xmlns:a16="http://schemas.microsoft.com/office/drawing/2014/main" id="{2645B8D0-F308-5F6F-B43B-20C8F1F8ADBC}"/>
              </a:ext>
            </a:extLst>
          </p:cNvPr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6324600" y="9258300"/>
            <a:ext cx="342900" cy="368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800">
                <a:solidFill>
                  <a:schemeClr val="tx1"/>
                </a:solidFill>
                <a:cs typeface="Gill Sans" pitchFamily="-108" charset="0"/>
              </a:defRPr>
            </a:lvl1pPr>
          </a:lstStyle>
          <a:p>
            <a:fld id="{6F1B4799-A965-4136-987E-7C65E3489256}" type="slidenum">
              <a:rPr lang="en-US" altLang="pt-BR"/>
              <a:pPr/>
              <a:t>‹nº›</a:t>
            </a:fld>
            <a:endParaRPr lang="en-US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+mj-lt"/>
          <a:ea typeface="+mj-ea"/>
          <a:cs typeface="+mj-cs"/>
          <a:sym typeface="Gill Sans" pitchFamily="-108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4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>
            <a:extLst>
              <a:ext uri="{FF2B5EF4-FFF2-40B4-BE49-F238E27FC236}">
                <a16:creationId xmlns:a16="http://schemas.microsoft.com/office/drawing/2014/main" id="{D8C7F00E-DF59-6041-0237-77D1A3F053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>
                <a:sym typeface="Gill Sans" pitchFamily="-108" charset="0"/>
              </a:rPr>
              <a:t>Click to edit Master title style</a:t>
            </a:r>
          </a:p>
        </p:txBody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45032551-870F-B492-2B48-E8BC4F8CF79F}"/>
              </a:ext>
            </a:extLst>
          </p:cNvPr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6324600" y="9258300"/>
            <a:ext cx="342900" cy="368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800">
                <a:solidFill>
                  <a:schemeClr val="tx1"/>
                </a:solidFill>
                <a:cs typeface="Gill Sans" pitchFamily="-108" charset="0"/>
              </a:defRPr>
            </a:lvl1pPr>
          </a:lstStyle>
          <a:p>
            <a:fld id="{072FD8E1-F4D8-4785-8D36-5134CB2907B1}" type="slidenum">
              <a:rPr lang="en-US" altLang="pt-BR"/>
              <a:pPr/>
              <a:t>‹nº›</a:t>
            </a:fld>
            <a:endParaRPr lang="en-US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+mj-cs"/>
          <a:sym typeface="Gill Sans" pitchFamily="-108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-108" charset="0"/>
          <a:ea typeface="ヒラギノ角ゴ ProN W3" pitchFamily="-108" charset="-128"/>
          <a:cs typeface="ヒラギノ角ゴ ProN W3" pitchFamily="-108" charset="-128"/>
          <a:sym typeface="Gill Sans" pitchFamily="-108" charset="0"/>
        </a:defRPr>
      </a:lvl9pPr>
    </p:titleStyle>
    <p:bodyStyle>
      <a:lvl1pPr marL="8890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pitchFamily="-108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1pPr>
      <a:lvl2pPr marL="13335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pitchFamily="-108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2pPr>
      <a:lvl3pPr marL="17780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pitchFamily="-108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3pPr>
      <a:lvl4pPr marL="22225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pitchFamily="-108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4pPr>
      <a:lvl5pPr marL="2667000" indent="-571500" algn="l" rtl="0" eaLnBrk="0" fontAlgn="base" hangingPunct="0">
        <a:spcBef>
          <a:spcPts val="2400"/>
        </a:spcBef>
        <a:spcAft>
          <a:spcPct val="0"/>
        </a:spcAft>
        <a:buSzPct val="171000"/>
        <a:buFont typeface="Gill Sans" pitchFamily="-108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5pPr>
      <a:lvl6pPr marL="3124200" indent="-571500" algn="l" rtl="0" fontAlgn="base">
        <a:spcBef>
          <a:spcPts val="2400"/>
        </a:spcBef>
        <a:spcAft>
          <a:spcPct val="0"/>
        </a:spcAft>
        <a:buSzPct val="171000"/>
        <a:buFont typeface="Gill Sans" pitchFamily="-108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6pPr>
      <a:lvl7pPr marL="3581400" indent="-571500" algn="l" rtl="0" fontAlgn="base">
        <a:spcBef>
          <a:spcPts val="2400"/>
        </a:spcBef>
        <a:spcAft>
          <a:spcPct val="0"/>
        </a:spcAft>
        <a:buSzPct val="171000"/>
        <a:buFont typeface="Gill Sans" pitchFamily="-108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7pPr>
      <a:lvl8pPr marL="4038600" indent="-571500" algn="l" rtl="0" fontAlgn="base">
        <a:spcBef>
          <a:spcPts val="2400"/>
        </a:spcBef>
        <a:spcAft>
          <a:spcPct val="0"/>
        </a:spcAft>
        <a:buSzPct val="171000"/>
        <a:buFont typeface="Gill Sans" pitchFamily="-108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8pPr>
      <a:lvl9pPr marL="4495800" indent="-571500" algn="l" rtl="0" fontAlgn="base">
        <a:spcBef>
          <a:spcPts val="2400"/>
        </a:spcBef>
        <a:spcAft>
          <a:spcPct val="0"/>
        </a:spcAft>
        <a:buSzPct val="171000"/>
        <a:buFont typeface="Gill Sans" pitchFamily="-108" charset="0"/>
        <a:buChar char="•"/>
        <a:defRPr sz="4200">
          <a:solidFill>
            <a:schemeClr val="tx1"/>
          </a:solidFill>
          <a:latin typeface="+mn-lt"/>
          <a:ea typeface="+mn-ea"/>
          <a:cs typeface="+mn-cs"/>
          <a:sym typeface="Gill Sans" pitchFamily="-108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12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13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18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8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9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10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E9820F-9011-1362-92C4-6C6FE802F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7840" y="1559770"/>
            <a:ext cx="10738130" cy="2913132"/>
          </a:xfrm>
        </p:spPr>
        <p:txBody>
          <a:bodyPr/>
          <a:lstStyle/>
          <a:p>
            <a:r>
              <a:rPr lang="pt-BR" dirty="0"/>
              <a:t>Herança e Polimorfismo em Python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854B098-5565-C157-297A-1624300FCD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  <a:p>
            <a:endParaRPr lang="pt-BR" dirty="0"/>
          </a:p>
          <a:p>
            <a:endParaRPr lang="pt-BR" dirty="0"/>
          </a:p>
          <a:p>
            <a:r>
              <a:rPr lang="pt-BR" dirty="0"/>
              <a:t>Prof. Eduardo Campos (CEFET-MG)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69C4EE74-194A-D192-B8C5-9CE52DA0A4E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52FB70-93AF-46A8-9EC3-4F725C912B60}" type="slidenum">
              <a:rPr lang="en-US" altLang="pt-BR"/>
              <a:pPr/>
              <a:t>1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736745742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Number Placeholder 3">
            <a:extLst>
              <a:ext uri="{FF2B5EF4-FFF2-40B4-BE49-F238E27FC236}">
                <a16:creationId xmlns:a16="http://schemas.microsoft.com/office/drawing/2014/main" id="{AD0E073E-5961-8E98-6992-DE87F795AC6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1pPr>
            <a:lvl2pPr marL="37931725" indent="-37474525"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2pPr>
            <a:lvl3pPr marL="1727200" indent="-571500">
              <a:lnSpc>
                <a:spcPct val="110000"/>
              </a:lnSpc>
              <a:spcBef>
                <a:spcPts val="3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3pPr>
            <a:lvl4pPr marL="2171700" indent="-571500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4pPr>
            <a:lvl5pPr marL="2616200" indent="-571500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5pPr>
            <a:lvl6pPr marL="30734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6pPr>
            <a:lvl7pPr marL="35306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7pPr>
            <a:lvl8pPr marL="39878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8pPr>
            <a:lvl9pPr marL="44450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1958B890-9BD3-4C44-9F98-B28EA367D852}" type="slidenum">
              <a:rPr lang="en-US" altLang="pt-BR" sz="1800"/>
              <a:pPr>
                <a:spcBef>
                  <a:spcPct val="0"/>
                </a:spcBef>
                <a:buSzTx/>
                <a:buFontTx/>
                <a:buNone/>
              </a:pPr>
              <a:t>10</a:t>
            </a:fld>
            <a:endParaRPr lang="en-US" altLang="pt-BR" sz="1800"/>
          </a:p>
        </p:txBody>
      </p:sp>
      <p:sp>
        <p:nvSpPr>
          <p:cNvPr id="46083" name="Rectangle 1">
            <a:extLst>
              <a:ext uri="{FF2B5EF4-FFF2-40B4-BE49-F238E27FC236}">
                <a16:creationId xmlns:a16="http://schemas.microsoft.com/office/drawing/2014/main" id="{13A6555A-DBF9-494D-505C-E88F58F586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70000" y="939800"/>
            <a:ext cx="10464800" cy="1333500"/>
          </a:xfrm>
        </p:spPr>
        <p:txBody>
          <a:bodyPr/>
          <a:lstStyle/>
          <a:p>
            <a:pPr algn="l" eaLnBrk="1" hangingPunct="1"/>
            <a:r>
              <a:rPr lang="en-US" altLang="pt-BR" sz="7000">
                <a:solidFill>
                  <a:srgbClr val="002D99"/>
                </a:solidFill>
              </a:rPr>
              <a:t>Membros nativos</a:t>
            </a:r>
          </a:p>
        </p:txBody>
      </p:sp>
      <p:pic>
        <p:nvPicPr>
          <p:cNvPr id="46084" name="Picture 2">
            <a:extLst>
              <a:ext uri="{FF2B5EF4-FFF2-40B4-BE49-F238E27FC236}">
                <a16:creationId xmlns:a16="http://schemas.microsoft.com/office/drawing/2014/main" id="{32F32FA7-DEDE-F9B2-A84A-275AC6DE26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91925" y="8788400"/>
            <a:ext cx="6762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85" name="Picture 3">
            <a:extLst>
              <a:ext uri="{FF2B5EF4-FFF2-40B4-BE49-F238E27FC236}">
                <a16:creationId xmlns:a16="http://schemas.microsoft.com/office/drawing/2014/main" id="{2CFE8E3E-EE7F-D3FD-A9E0-169AC27CC1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800" y="890588"/>
            <a:ext cx="1130300" cy="143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86" name="Rectangle 4">
            <a:extLst>
              <a:ext uri="{FF2B5EF4-FFF2-40B4-BE49-F238E27FC236}">
                <a16:creationId xmlns:a16="http://schemas.microsoft.com/office/drawing/2014/main" id="{254F33E4-3489-3AF5-7FFE-03F7CCAE20D8}"/>
              </a:ext>
            </a:extLst>
          </p:cNvPr>
          <p:cNvSpPr>
            <a:spLocks/>
          </p:cNvSpPr>
          <p:nvPr/>
        </p:nvSpPr>
        <p:spPr bwMode="auto">
          <a:xfrm>
            <a:off x="1219200" y="2197100"/>
            <a:ext cx="10566400" cy="65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marL="493713" indent="-493713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1pPr>
            <a:lvl2pPr marL="1255713" indent="-493713"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2pPr>
            <a:lvl3pPr marL="1727200" indent="-571500">
              <a:lnSpc>
                <a:spcPct val="110000"/>
              </a:lnSpc>
              <a:spcBef>
                <a:spcPts val="3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3pPr>
            <a:lvl4pPr marL="2171700" indent="-571500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4pPr>
            <a:lvl5pPr marL="2616200" indent="-571500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5pPr>
            <a:lvl6pPr marL="30734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6pPr>
            <a:lvl7pPr marL="35306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7pPr>
            <a:lvl8pPr marL="39878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8pPr>
            <a:lvl9pPr marL="44450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9pPr>
          </a:lstStyle>
          <a:p>
            <a:pPr algn="just" eaLnBrk="1" hangingPunct="1">
              <a:spcBef>
                <a:spcPts val="3800"/>
              </a:spcBef>
            </a:pPr>
            <a:r>
              <a:rPr lang="en-US" altLang="pt-BR" sz="3600">
                <a:cs typeface="Gill Sans" pitchFamily="-108" charset="0"/>
              </a:rPr>
              <a:t>As classes contêm métodos e atributos especiais que são incluídos por Python mesmo se você não os defina explicitamente.</a:t>
            </a:r>
          </a:p>
          <a:p>
            <a:pPr lvl="1" algn="just" eaLnBrk="1" hangingPunct="1">
              <a:spcBef>
                <a:spcPts val="3800"/>
              </a:spcBef>
            </a:pPr>
            <a:r>
              <a:rPr lang="en-US" altLang="pt-BR" sz="2400">
                <a:cs typeface="Gill Sans" pitchFamily="-108" charset="0"/>
              </a:rPr>
              <a:t>A maioria destes métodos são invocados automaticamentos a partir de alguma ação ou evento por meio de operadores ou uso da classe.</a:t>
            </a:r>
          </a:p>
          <a:p>
            <a:pPr lvl="1" algn="just" eaLnBrk="1" hangingPunct="1">
              <a:spcBef>
                <a:spcPts val="3800"/>
              </a:spcBef>
            </a:pPr>
            <a:r>
              <a:rPr lang="en-US" altLang="pt-BR" sz="2400">
                <a:cs typeface="Gill Sans" pitchFamily="-108" charset="0"/>
              </a:rPr>
              <a:t>Algums atributos nativos definem informações que devem ser armazenadas para todas as classes.</a:t>
            </a:r>
          </a:p>
          <a:p>
            <a:pPr lvl="1" algn="just" eaLnBrk="1" hangingPunct="1">
              <a:spcBef>
                <a:spcPts val="3800"/>
              </a:spcBef>
            </a:pPr>
            <a:r>
              <a:rPr lang="en-US" altLang="pt-BR" sz="2400">
                <a:cs typeface="Gill Sans" pitchFamily="-108" charset="0"/>
              </a:rPr>
              <a:t>Todos os membros nativos tem 2 underscores ao redor dos nomes: __init__ , __doc__</a:t>
            </a:r>
          </a:p>
        </p:txBody>
      </p:sp>
      <p:pic>
        <p:nvPicPr>
          <p:cNvPr id="46087" name="Picture 5">
            <a:extLst>
              <a:ext uri="{FF2B5EF4-FFF2-40B4-BE49-F238E27FC236}">
                <a16:creationId xmlns:a16="http://schemas.microsoft.com/office/drawing/2014/main" id="{9B1F2EC8-8059-4269-04CB-C698992D85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45900" y="495300"/>
            <a:ext cx="825500" cy="166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88" name="Picture 6">
            <a:extLst>
              <a:ext uri="{FF2B5EF4-FFF2-40B4-BE49-F238E27FC236}">
                <a16:creationId xmlns:a16="http://schemas.microsoft.com/office/drawing/2014/main" id="{EB6879EF-2853-15C4-6F09-603228F7C8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91925" y="8788400"/>
            <a:ext cx="6762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089" name="Picture 7">
            <a:extLst>
              <a:ext uri="{FF2B5EF4-FFF2-40B4-BE49-F238E27FC236}">
                <a16:creationId xmlns:a16="http://schemas.microsoft.com/office/drawing/2014/main" id="{6D6603A4-8069-5681-3CFC-6195824261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8800" y="8737600"/>
            <a:ext cx="19685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90" name="Rectangle 8">
            <a:extLst>
              <a:ext uri="{FF2B5EF4-FFF2-40B4-BE49-F238E27FC236}">
                <a16:creationId xmlns:a16="http://schemas.microsoft.com/office/drawing/2014/main" id="{7F4CB83F-245A-5040-4FF7-284E71D6F0D6}"/>
              </a:ext>
            </a:extLst>
          </p:cNvPr>
          <p:cNvSpPr>
            <a:spLocks/>
          </p:cNvSpPr>
          <p:nvPr/>
        </p:nvSpPr>
        <p:spPr bwMode="auto">
          <a:xfrm>
            <a:off x="5613400" y="8928100"/>
            <a:ext cx="781050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1pPr>
            <a:lvl2pPr marL="37931725" indent="-37474525"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2pPr>
            <a:lvl3pPr marL="1727200" indent="-571500">
              <a:lnSpc>
                <a:spcPct val="110000"/>
              </a:lnSpc>
              <a:spcBef>
                <a:spcPts val="3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3pPr>
            <a:lvl4pPr marL="2171700" indent="-571500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4pPr>
            <a:lvl5pPr marL="2616200" indent="-571500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5pPr>
            <a:lvl6pPr marL="30734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6pPr>
            <a:lvl7pPr marL="35306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7pPr>
            <a:lvl8pPr marL="39878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8pPr>
            <a:lvl9pPr marL="44450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pt-BR" sz="1300">
                <a:cs typeface="Gill Sans" pitchFamily="-108" charset="0"/>
              </a:rPr>
              <a:t>Python Aula 05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Number Placeholder 3">
            <a:extLst>
              <a:ext uri="{FF2B5EF4-FFF2-40B4-BE49-F238E27FC236}">
                <a16:creationId xmlns:a16="http://schemas.microsoft.com/office/drawing/2014/main" id="{C5AFD2AC-4568-B061-9094-D18B1222789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1pPr>
            <a:lvl2pPr marL="37931725" indent="-37474525"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2pPr>
            <a:lvl3pPr marL="1727200" indent="-571500">
              <a:lnSpc>
                <a:spcPct val="110000"/>
              </a:lnSpc>
              <a:spcBef>
                <a:spcPts val="3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3pPr>
            <a:lvl4pPr marL="2171700" indent="-571500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4pPr>
            <a:lvl5pPr marL="2616200" indent="-571500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5pPr>
            <a:lvl6pPr marL="30734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6pPr>
            <a:lvl7pPr marL="35306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7pPr>
            <a:lvl8pPr marL="39878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8pPr>
            <a:lvl9pPr marL="44450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56E43AC5-800E-43A9-B45A-00ED445AC451}" type="slidenum">
              <a:rPr lang="en-US" altLang="pt-BR" sz="1800"/>
              <a:pPr>
                <a:spcBef>
                  <a:spcPct val="0"/>
                </a:spcBef>
                <a:buSzTx/>
                <a:buFontTx/>
                <a:buNone/>
              </a:pPr>
              <a:t>11</a:t>
            </a:fld>
            <a:endParaRPr lang="en-US" altLang="pt-BR" sz="1800"/>
          </a:p>
        </p:txBody>
      </p:sp>
      <p:sp>
        <p:nvSpPr>
          <p:cNvPr id="47107" name="Rectangle 1">
            <a:extLst>
              <a:ext uri="{FF2B5EF4-FFF2-40B4-BE49-F238E27FC236}">
                <a16:creationId xmlns:a16="http://schemas.microsoft.com/office/drawing/2014/main" id="{E9D1CF5E-1266-633B-32FE-35012F9279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70000" y="939800"/>
            <a:ext cx="10464800" cy="1333500"/>
          </a:xfrm>
        </p:spPr>
        <p:txBody>
          <a:bodyPr/>
          <a:lstStyle/>
          <a:p>
            <a:pPr algn="l" eaLnBrk="1" hangingPunct="1"/>
            <a:r>
              <a:rPr lang="en-US" altLang="pt-BR" sz="7000">
                <a:solidFill>
                  <a:srgbClr val="002D99"/>
                </a:solidFill>
              </a:rPr>
              <a:t>Membros nativos</a:t>
            </a:r>
          </a:p>
        </p:txBody>
      </p:sp>
      <p:pic>
        <p:nvPicPr>
          <p:cNvPr id="47108" name="Picture 2">
            <a:extLst>
              <a:ext uri="{FF2B5EF4-FFF2-40B4-BE49-F238E27FC236}">
                <a16:creationId xmlns:a16="http://schemas.microsoft.com/office/drawing/2014/main" id="{7550331C-1227-E65D-19DD-B6CB8149B0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91925" y="8788400"/>
            <a:ext cx="6762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09" name="Picture 3">
            <a:extLst>
              <a:ext uri="{FF2B5EF4-FFF2-40B4-BE49-F238E27FC236}">
                <a16:creationId xmlns:a16="http://schemas.microsoft.com/office/drawing/2014/main" id="{3D6D21A3-5BAC-ED06-1F33-A47488A7ED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800" y="890588"/>
            <a:ext cx="1130300" cy="143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110" name="Rectangle 4">
            <a:extLst>
              <a:ext uri="{FF2B5EF4-FFF2-40B4-BE49-F238E27FC236}">
                <a16:creationId xmlns:a16="http://schemas.microsoft.com/office/drawing/2014/main" id="{B0D2528D-73F5-2FEE-1F39-DA22E20617CF}"/>
              </a:ext>
            </a:extLst>
          </p:cNvPr>
          <p:cNvSpPr>
            <a:spLocks/>
          </p:cNvSpPr>
          <p:nvPr/>
        </p:nvSpPr>
        <p:spPr bwMode="auto">
          <a:xfrm>
            <a:off x="1219200" y="2197100"/>
            <a:ext cx="10566400" cy="65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marL="493713" indent="-493713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1pPr>
            <a:lvl2pPr marL="1255713" indent="-493713"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2pPr>
            <a:lvl3pPr marL="1727200" indent="-571500">
              <a:lnSpc>
                <a:spcPct val="110000"/>
              </a:lnSpc>
              <a:spcBef>
                <a:spcPts val="3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3pPr>
            <a:lvl4pPr marL="2171700" indent="-571500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4pPr>
            <a:lvl5pPr marL="2616200" indent="-571500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5pPr>
            <a:lvl6pPr marL="30734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6pPr>
            <a:lvl7pPr marL="35306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7pPr>
            <a:lvl8pPr marL="39878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8pPr>
            <a:lvl9pPr marL="44450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9pPr>
          </a:lstStyle>
          <a:p>
            <a:pPr algn="just" eaLnBrk="1" hangingPunct="1">
              <a:spcBef>
                <a:spcPts val="3800"/>
              </a:spcBef>
            </a:pPr>
            <a:r>
              <a:rPr lang="en-US" altLang="pt-BR" sz="3600">
                <a:cs typeface="Gill Sans" pitchFamily="-108" charset="0"/>
              </a:rPr>
              <a:t>Alguns métodos como por exemplo __repr__ existem para todas as classes e você pode sempre redefiní-las.</a:t>
            </a:r>
          </a:p>
          <a:p>
            <a:pPr algn="just" eaLnBrk="1" hangingPunct="1">
              <a:spcBef>
                <a:spcPts val="3800"/>
              </a:spcBef>
            </a:pPr>
            <a:r>
              <a:rPr lang="en-US" altLang="pt-BR" sz="3600">
                <a:cs typeface="Gill Sans" pitchFamily="-108" charset="0"/>
              </a:rPr>
              <a:t>A definição deste método especifica como tornar a instância de uma classe em uma string.</a:t>
            </a:r>
          </a:p>
          <a:p>
            <a:pPr lvl="1" algn="just" eaLnBrk="1" hangingPunct="1">
              <a:spcBef>
                <a:spcPts val="3800"/>
              </a:spcBef>
            </a:pPr>
            <a:r>
              <a:rPr lang="en-US" altLang="pt-BR" sz="2400" b="1">
                <a:cs typeface="Gill Sans" pitchFamily="-108" charset="0"/>
              </a:rPr>
              <a:t>print f </a:t>
            </a:r>
            <a:r>
              <a:rPr lang="en-US" altLang="pt-BR" sz="2400">
                <a:cs typeface="Gill Sans" pitchFamily="-108" charset="0"/>
              </a:rPr>
              <a:t>algumas vezes chama </a:t>
            </a:r>
            <a:r>
              <a:rPr lang="en-US" altLang="pt-BR" sz="2400" b="1">
                <a:cs typeface="Gill Sans" pitchFamily="-108" charset="0"/>
              </a:rPr>
              <a:t>f</a:t>
            </a:r>
            <a:r>
              <a:rPr lang="en-US" altLang="pt-BR" sz="2400">
                <a:cs typeface="Gill Sans" pitchFamily="-108" charset="0"/>
              </a:rPr>
              <a:t>.</a:t>
            </a:r>
            <a:r>
              <a:rPr lang="en-US" altLang="pt-BR" sz="2400" b="1">
                <a:cs typeface="Gill Sans" pitchFamily="-108" charset="0"/>
              </a:rPr>
              <a:t>__repr__()</a:t>
            </a:r>
            <a:r>
              <a:rPr lang="en-US" altLang="pt-BR" sz="2400">
                <a:cs typeface="Gill Sans" pitchFamily="-108" charset="0"/>
              </a:rPr>
              <a:t> para chamar a representação em string do objeto f</a:t>
            </a:r>
            <a:endParaRPr lang="en-US" altLang="pt-BR" sz="2400" b="1">
              <a:cs typeface="Gill Sans" pitchFamily="-108" charset="0"/>
            </a:endParaRPr>
          </a:p>
          <a:p>
            <a:pPr lvl="1" algn="just" eaLnBrk="1" hangingPunct="1">
              <a:spcBef>
                <a:spcPts val="3800"/>
              </a:spcBef>
            </a:pPr>
            <a:r>
              <a:rPr lang="en-US" altLang="pt-BR" sz="2400">
                <a:cs typeface="Gill Sans" pitchFamily="-108" charset="0"/>
              </a:rPr>
              <a:t>Se você digitar </a:t>
            </a:r>
            <a:r>
              <a:rPr lang="en-US" altLang="pt-BR" sz="2400" b="1">
                <a:cs typeface="Gill Sans" pitchFamily="-108" charset="0"/>
              </a:rPr>
              <a:t>f </a:t>
            </a:r>
            <a:r>
              <a:rPr lang="en-US" altLang="pt-BR" sz="2400">
                <a:cs typeface="Gill Sans" pitchFamily="-108" charset="0"/>
              </a:rPr>
              <a:t>e pressionar ENTER, então você também está chamando </a:t>
            </a:r>
            <a:r>
              <a:rPr lang="en-US" altLang="pt-BR" sz="2400" b="1">
                <a:cs typeface="Gill Sans" pitchFamily="-108" charset="0"/>
              </a:rPr>
              <a:t>__repr__</a:t>
            </a:r>
            <a:r>
              <a:rPr lang="en-US" altLang="pt-BR" sz="2400">
                <a:cs typeface="Gill Sans" pitchFamily="-108" charset="0"/>
              </a:rPr>
              <a:t> para informar ao display o que deve ser exibido ao usuário</a:t>
            </a:r>
          </a:p>
        </p:txBody>
      </p:sp>
      <p:pic>
        <p:nvPicPr>
          <p:cNvPr id="47111" name="Picture 5">
            <a:extLst>
              <a:ext uri="{FF2B5EF4-FFF2-40B4-BE49-F238E27FC236}">
                <a16:creationId xmlns:a16="http://schemas.microsoft.com/office/drawing/2014/main" id="{583FD258-2533-6733-A245-EA991F240E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45900" y="495300"/>
            <a:ext cx="825500" cy="166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12" name="Picture 6">
            <a:extLst>
              <a:ext uri="{FF2B5EF4-FFF2-40B4-BE49-F238E27FC236}">
                <a16:creationId xmlns:a16="http://schemas.microsoft.com/office/drawing/2014/main" id="{013802E4-B5BB-E826-4F2A-BD0D8A6182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91925" y="8788400"/>
            <a:ext cx="6762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13" name="Picture 7">
            <a:extLst>
              <a:ext uri="{FF2B5EF4-FFF2-40B4-BE49-F238E27FC236}">
                <a16:creationId xmlns:a16="http://schemas.microsoft.com/office/drawing/2014/main" id="{22FDCEE5-2E58-1903-9FF6-955B6918CC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8800" y="8737600"/>
            <a:ext cx="19685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7114" name="Rectangle 8">
            <a:extLst>
              <a:ext uri="{FF2B5EF4-FFF2-40B4-BE49-F238E27FC236}">
                <a16:creationId xmlns:a16="http://schemas.microsoft.com/office/drawing/2014/main" id="{739C4404-5F2F-C319-DE33-E5F396AA50FC}"/>
              </a:ext>
            </a:extLst>
          </p:cNvPr>
          <p:cNvSpPr>
            <a:spLocks/>
          </p:cNvSpPr>
          <p:nvPr/>
        </p:nvSpPr>
        <p:spPr bwMode="auto">
          <a:xfrm>
            <a:off x="5613400" y="8928100"/>
            <a:ext cx="781050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1pPr>
            <a:lvl2pPr marL="37931725" indent="-37474525"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2pPr>
            <a:lvl3pPr marL="1727200" indent="-571500">
              <a:lnSpc>
                <a:spcPct val="110000"/>
              </a:lnSpc>
              <a:spcBef>
                <a:spcPts val="3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3pPr>
            <a:lvl4pPr marL="2171700" indent="-571500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4pPr>
            <a:lvl5pPr marL="2616200" indent="-571500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5pPr>
            <a:lvl6pPr marL="30734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6pPr>
            <a:lvl7pPr marL="35306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7pPr>
            <a:lvl8pPr marL="39878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8pPr>
            <a:lvl9pPr marL="44450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pt-BR" sz="1300">
                <a:cs typeface="Gill Sans" pitchFamily="-108" charset="0"/>
              </a:rPr>
              <a:t>Python Aula 05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Number Placeholder 3">
            <a:extLst>
              <a:ext uri="{FF2B5EF4-FFF2-40B4-BE49-F238E27FC236}">
                <a16:creationId xmlns:a16="http://schemas.microsoft.com/office/drawing/2014/main" id="{ECB127AD-0758-989B-FB17-3613F96430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1pPr>
            <a:lvl2pPr marL="37931725" indent="-37474525"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2pPr>
            <a:lvl3pPr marL="1727200" indent="-571500">
              <a:lnSpc>
                <a:spcPct val="110000"/>
              </a:lnSpc>
              <a:spcBef>
                <a:spcPts val="3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3pPr>
            <a:lvl4pPr marL="2171700" indent="-571500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4pPr>
            <a:lvl5pPr marL="2616200" indent="-571500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5pPr>
            <a:lvl6pPr marL="30734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6pPr>
            <a:lvl7pPr marL="35306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7pPr>
            <a:lvl8pPr marL="39878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8pPr>
            <a:lvl9pPr marL="44450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7DD3DB65-A775-4856-B715-743599E95141}" type="slidenum">
              <a:rPr lang="en-US" altLang="pt-BR" sz="1800"/>
              <a:pPr>
                <a:spcBef>
                  <a:spcPct val="0"/>
                </a:spcBef>
                <a:buSzTx/>
                <a:buFontTx/>
                <a:buNone/>
              </a:pPr>
              <a:t>12</a:t>
            </a:fld>
            <a:endParaRPr lang="en-US" altLang="pt-BR" sz="1800"/>
          </a:p>
        </p:txBody>
      </p:sp>
      <p:sp>
        <p:nvSpPr>
          <p:cNvPr id="48131" name="Rectangle 1">
            <a:extLst>
              <a:ext uri="{FF2B5EF4-FFF2-40B4-BE49-F238E27FC236}">
                <a16:creationId xmlns:a16="http://schemas.microsoft.com/office/drawing/2014/main" id="{CD9AF7E3-7CFD-AB81-0C2B-28E78EC17D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70000" y="939800"/>
            <a:ext cx="10464800" cy="1333500"/>
          </a:xfrm>
        </p:spPr>
        <p:txBody>
          <a:bodyPr/>
          <a:lstStyle/>
          <a:p>
            <a:pPr algn="l" eaLnBrk="1" hangingPunct="1"/>
            <a:r>
              <a:rPr lang="en-US" altLang="pt-BR" sz="7000">
                <a:solidFill>
                  <a:srgbClr val="002D99"/>
                </a:solidFill>
              </a:rPr>
              <a:t>Métodos nativos</a:t>
            </a:r>
          </a:p>
        </p:txBody>
      </p:sp>
      <p:pic>
        <p:nvPicPr>
          <p:cNvPr id="48132" name="Picture 2">
            <a:extLst>
              <a:ext uri="{FF2B5EF4-FFF2-40B4-BE49-F238E27FC236}">
                <a16:creationId xmlns:a16="http://schemas.microsoft.com/office/drawing/2014/main" id="{EE2ADE8C-7C2A-24D2-C06A-FE5A0BA40E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91925" y="8788400"/>
            <a:ext cx="6762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33" name="Picture 3">
            <a:extLst>
              <a:ext uri="{FF2B5EF4-FFF2-40B4-BE49-F238E27FC236}">
                <a16:creationId xmlns:a16="http://schemas.microsoft.com/office/drawing/2014/main" id="{04198C45-8DC5-8700-63B5-7D508AB240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800" y="890588"/>
            <a:ext cx="1130300" cy="143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34" name="Rectangle 4">
            <a:extLst>
              <a:ext uri="{FF2B5EF4-FFF2-40B4-BE49-F238E27FC236}">
                <a16:creationId xmlns:a16="http://schemas.microsoft.com/office/drawing/2014/main" id="{84BADA52-B64F-71A2-E00E-2BF7001ACCE5}"/>
              </a:ext>
            </a:extLst>
          </p:cNvPr>
          <p:cNvSpPr>
            <a:spLocks/>
          </p:cNvSpPr>
          <p:nvPr/>
        </p:nvSpPr>
        <p:spPr bwMode="auto">
          <a:xfrm>
            <a:off x="1219200" y="2197100"/>
            <a:ext cx="10566400" cy="65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marL="493713" indent="-493713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1pPr>
            <a:lvl2pPr marL="1255713" indent="-493713"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2pPr>
            <a:lvl3pPr marL="1727200" indent="-571500">
              <a:lnSpc>
                <a:spcPct val="110000"/>
              </a:lnSpc>
              <a:spcBef>
                <a:spcPts val="3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3pPr>
            <a:lvl4pPr marL="2171700" indent="-571500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4pPr>
            <a:lvl5pPr marL="2616200" indent="-571500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5pPr>
            <a:lvl6pPr marL="30734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6pPr>
            <a:lvl7pPr marL="35306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7pPr>
            <a:lvl8pPr marL="39878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8pPr>
            <a:lvl9pPr marL="44450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9pPr>
          </a:lstStyle>
          <a:p>
            <a:pPr algn="just" eaLnBrk="1" hangingPunct="1">
              <a:spcBef>
                <a:spcPts val="3800"/>
              </a:spcBef>
            </a:pPr>
            <a:r>
              <a:rPr lang="en-US" altLang="pt-BR" sz="3600">
                <a:cs typeface="Gill Sans" pitchFamily="-108" charset="0"/>
              </a:rPr>
              <a:t>Você pode redefinir estes métodos também:</a:t>
            </a:r>
          </a:p>
          <a:p>
            <a:pPr lvl="1" algn="just" eaLnBrk="1" hangingPunct="1">
              <a:spcBef>
                <a:spcPts val="3800"/>
              </a:spcBef>
            </a:pPr>
            <a:r>
              <a:rPr lang="en-US" altLang="pt-BR" sz="2400" b="1">
                <a:cs typeface="Gill Sans" pitchFamily="-108" charset="0"/>
              </a:rPr>
              <a:t>__init__  :  </a:t>
            </a:r>
            <a:r>
              <a:rPr lang="en-US" altLang="pt-BR" sz="2400">
                <a:cs typeface="Gill Sans" pitchFamily="-108" charset="0"/>
              </a:rPr>
              <a:t>O construtor da classe</a:t>
            </a:r>
          </a:p>
          <a:p>
            <a:pPr lvl="1" algn="just" eaLnBrk="1" hangingPunct="1">
              <a:spcBef>
                <a:spcPts val="3800"/>
              </a:spcBef>
            </a:pPr>
            <a:r>
              <a:rPr lang="en-US" altLang="pt-BR" sz="2400" b="1">
                <a:cs typeface="Gill Sans" pitchFamily="-108" charset="0"/>
              </a:rPr>
              <a:t>__cmp__:  </a:t>
            </a:r>
            <a:r>
              <a:rPr lang="en-US" altLang="pt-BR" sz="2400">
                <a:cs typeface="Gill Sans" pitchFamily="-108" charset="0"/>
              </a:rPr>
              <a:t>Define como == funciona para a classe</a:t>
            </a:r>
          </a:p>
          <a:p>
            <a:pPr lvl="1" algn="just" eaLnBrk="1" hangingPunct="1">
              <a:spcBef>
                <a:spcPts val="3800"/>
              </a:spcBef>
            </a:pPr>
            <a:r>
              <a:rPr lang="en-US" altLang="pt-BR" sz="2400" b="1">
                <a:cs typeface="Gill Sans" pitchFamily="-108" charset="0"/>
              </a:rPr>
              <a:t>__len__ :  </a:t>
            </a:r>
            <a:r>
              <a:rPr lang="en-US" altLang="pt-BR" sz="2400">
                <a:cs typeface="Gill Sans" pitchFamily="-108" charset="0"/>
              </a:rPr>
              <a:t>Define como len(obj) funciona </a:t>
            </a:r>
          </a:p>
          <a:p>
            <a:pPr lvl="1" algn="just" eaLnBrk="1" hangingPunct="1">
              <a:spcBef>
                <a:spcPts val="3800"/>
              </a:spcBef>
            </a:pPr>
            <a:r>
              <a:rPr lang="en-US" altLang="pt-BR" sz="2400" b="1">
                <a:cs typeface="Gill Sans" pitchFamily="-108" charset="0"/>
              </a:rPr>
              <a:t>__copy__ : </a:t>
            </a:r>
            <a:r>
              <a:rPr lang="en-US" altLang="pt-BR" sz="2400">
                <a:cs typeface="Gill Sans" pitchFamily="-108" charset="0"/>
              </a:rPr>
              <a:t>Define como copiar uma classe</a:t>
            </a:r>
          </a:p>
          <a:p>
            <a:pPr lvl="1" algn="just" eaLnBrk="1" hangingPunct="1">
              <a:spcBef>
                <a:spcPts val="3800"/>
              </a:spcBef>
            </a:pPr>
            <a:r>
              <a:rPr lang="en-US" altLang="pt-BR" sz="2400">
                <a:cs typeface="Gill Sans" pitchFamily="-108" charset="0"/>
              </a:rPr>
              <a:t>Outros métodos nativos permitem você dar a classe o poder de usar notação [] como um array ou () como uma chamada de função.</a:t>
            </a:r>
          </a:p>
        </p:txBody>
      </p:sp>
      <p:pic>
        <p:nvPicPr>
          <p:cNvPr id="48135" name="Picture 5">
            <a:extLst>
              <a:ext uri="{FF2B5EF4-FFF2-40B4-BE49-F238E27FC236}">
                <a16:creationId xmlns:a16="http://schemas.microsoft.com/office/drawing/2014/main" id="{32945A7B-ADAC-BA36-7E06-E9345D930B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45900" y="495300"/>
            <a:ext cx="825500" cy="166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36" name="Picture 6">
            <a:extLst>
              <a:ext uri="{FF2B5EF4-FFF2-40B4-BE49-F238E27FC236}">
                <a16:creationId xmlns:a16="http://schemas.microsoft.com/office/drawing/2014/main" id="{134FF387-0C72-9070-3FB0-D3AC5AC692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91925" y="8788400"/>
            <a:ext cx="6762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8137" name="Picture 7">
            <a:extLst>
              <a:ext uri="{FF2B5EF4-FFF2-40B4-BE49-F238E27FC236}">
                <a16:creationId xmlns:a16="http://schemas.microsoft.com/office/drawing/2014/main" id="{2EB1427D-394D-ED56-DCEF-6EDD05B44B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8800" y="8737600"/>
            <a:ext cx="19685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38" name="Rectangle 8">
            <a:extLst>
              <a:ext uri="{FF2B5EF4-FFF2-40B4-BE49-F238E27FC236}">
                <a16:creationId xmlns:a16="http://schemas.microsoft.com/office/drawing/2014/main" id="{0C8086DF-5365-9C69-DEC3-E8E97228E800}"/>
              </a:ext>
            </a:extLst>
          </p:cNvPr>
          <p:cNvSpPr>
            <a:spLocks/>
          </p:cNvSpPr>
          <p:nvPr/>
        </p:nvSpPr>
        <p:spPr bwMode="auto">
          <a:xfrm>
            <a:off x="5613400" y="8928100"/>
            <a:ext cx="781050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1pPr>
            <a:lvl2pPr marL="37931725" indent="-37474525"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2pPr>
            <a:lvl3pPr marL="1727200" indent="-571500">
              <a:lnSpc>
                <a:spcPct val="110000"/>
              </a:lnSpc>
              <a:spcBef>
                <a:spcPts val="3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3pPr>
            <a:lvl4pPr marL="2171700" indent="-571500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4pPr>
            <a:lvl5pPr marL="2616200" indent="-571500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5pPr>
            <a:lvl6pPr marL="30734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6pPr>
            <a:lvl7pPr marL="35306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7pPr>
            <a:lvl8pPr marL="39878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8pPr>
            <a:lvl9pPr marL="44450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pt-BR" sz="1300">
                <a:cs typeface="Gill Sans" pitchFamily="-108" charset="0"/>
              </a:rPr>
              <a:t>Python Aula 05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Number Placeholder 3">
            <a:extLst>
              <a:ext uri="{FF2B5EF4-FFF2-40B4-BE49-F238E27FC236}">
                <a16:creationId xmlns:a16="http://schemas.microsoft.com/office/drawing/2014/main" id="{7BB77B64-C36E-05A2-BC25-B660D7BCAB1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1pPr>
            <a:lvl2pPr marL="37931725" indent="-37474525"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2pPr>
            <a:lvl3pPr marL="1727200" indent="-571500">
              <a:lnSpc>
                <a:spcPct val="110000"/>
              </a:lnSpc>
              <a:spcBef>
                <a:spcPts val="3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3pPr>
            <a:lvl4pPr marL="2171700" indent="-571500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4pPr>
            <a:lvl5pPr marL="2616200" indent="-571500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5pPr>
            <a:lvl6pPr marL="30734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6pPr>
            <a:lvl7pPr marL="35306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7pPr>
            <a:lvl8pPr marL="39878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8pPr>
            <a:lvl9pPr marL="44450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7FE11677-76B9-455B-A6E7-5810BFE50961}" type="slidenum">
              <a:rPr lang="en-US" altLang="pt-BR" sz="1800"/>
              <a:pPr>
                <a:spcBef>
                  <a:spcPct val="0"/>
                </a:spcBef>
                <a:buSzTx/>
                <a:buFontTx/>
                <a:buNone/>
              </a:pPr>
              <a:t>13</a:t>
            </a:fld>
            <a:endParaRPr lang="en-US" altLang="pt-BR" sz="1800"/>
          </a:p>
        </p:txBody>
      </p:sp>
      <p:sp>
        <p:nvSpPr>
          <p:cNvPr id="49155" name="Rectangle 1">
            <a:extLst>
              <a:ext uri="{FF2B5EF4-FFF2-40B4-BE49-F238E27FC236}">
                <a16:creationId xmlns:a16="http://schemas.microsoft.com/office/drawing/2014/main" id="{3EF47716-6A31-A440-0BCD-48ABBB7A75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70000" y="939800"/>
            <a:ext cx="10464800" cy="1333500"/>
          </a:xfrm>
        </p:spPr>
        <p:txBody>
          <a:bodyPr/>
          <a:lstStyle/>
          <a:p>
            <a:pPr algn="l" eaLnBrk="1" hangingPunct="1"/>
            <a:r>
              <a:rPr lang="en-US" altLang="pt-BR" sz="7000">
                <a:solidFill>
                  <a:srgbClr val="002D99"/>
                </a:solidFill>
              </a:rPr>
              <a:t>Métodos nativos</a:t>
            </a:r>
          </a:p>
        </p:txBody>
      </p:sp>
      <p:pic>
        <p:nvPicPr>
          <p:cNvPr id="49156" name="Picture 2">
            <a:extLst>
              <a:ext uri="{FF2B5EF4-FFF2-40B4-BE49-F238E27FC236}">
                <a16:creationId xmlns:a16="http://schemas.microsoft.com/office/drawing/2014/main" id="{C5E2ADE2-91DE-86BD-F6B8-2994EFACDD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91925" y="8788400"/>
            <a:ext cx="6762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157" name="Picture 3">
            <a:extLst>
              <a:ext uri="{FF2B5EF4-FFF2-40B4-BE49-F238E27FC236}">
                <a16:creationId xmlns:a16="http://schemas.microsoft.com/office/drawing/2014/main" id="{FB40FE6C-A208-B7C7-1D34-30223A47AA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800" y="890588"/>
            <a:ext cx="1130300" cy="143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158" name="Picture 4">
            <a:extLst>
              <a:ext uri="{FF2B5EF4-FFF2-40B4-BE49-F238E27FC236}">
                <a16:creationId xmlns:a16="http://schemas.microsoft.com/office/drawing/2014/main" id="{705974DE-E5E7-DE6E-5031-EE3DEB26199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45900" y="495300"/>
            <a:ext cx="825500" cy="166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159" name="Picture 5">
            <a:extLst>
              <a:ext uri="{FF2B5EF4-FFF2-40B4-BE49-F238E27FC236}">
                <a16:creationId xmlns:a16="http://schemas.microsoft.com/office/drawing/2014/main" id="{5320A96D-E4A2-38CB-EEFD-68EC2F2C32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91925" y="8788400"/>
            <a:ext cx="6762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160" name="Picture 6">
            <a:extLst>
              <a:ext uri="{FF2B5EF4-FFF2-40B4-BE49-F238E27FC236}">
                <a16:creationId xmlns:a16="http://schemas.microsoft.com/office/drawing/2014/main" id="{5BFAC942-371C-B942-2193-163C136F10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8800" y="8737600"/>
            <a:ext cx="19685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9161" name="Picture 7">
            <a:extLst>
              <a:ext uri="{FF2B5EF4-FFF2-40B4-BE49-F238E27FC236}">
                <a16:creationId xmlns:a16="http://schemas.microsoft.com/office/drawing/2014/main" id="{047051C1-5D45-C277-2548-4F2AB6343C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8613" y="2627313"/>
            <a:ext cx="9818687" cy="5983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162" name="Rectangle 8">
            <a:extLst>
              <a:ext uri="{FF2B5EF4-FFF2-40B4-BE49-F238E27FC236}">
                <a16:creationId xmlns:a16="http://schemas.microsoft.com/office/drawing/2014/main" id="{6B250FE3-A6A0-BC45-2DFE-210ED9D9B2EA}"/>
              </a:ext>
            </a:extLst>
          </p:cNvPr>
          <p:cNvSpPr>
            <a:spLocks/>
          </p:cNvSpPr>
          <p:nvPr/>
        </p:nvSpPr>
        <p:spPr bwMode="auto">
          <a:xfrm>
            <a:off x="5613400" y="8928100"/>
            <a:ext cx="781050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1pPr>
            <a:lvl2pPr marL="37931725" indent="-37474525"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2pPr>
            <a:lvl3pPr marL="1727200" indent="-571500">
              <a:lnSpc>
                <a:spcPct val="110000"/>
              </a:lnSpc>
              <a:spcBef>
                <a:spcPts val="3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3pPr>
            <a:lvl4pPr marL="2171700" indent="-571500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4pPr>
            <a:lvl5pPr marL="2616200" indent="-571500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5pPr>
            <a:lvl6pPr marL="30734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6pPr>
            <a:lvl7pPr marL="35306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7pPr>
            <a:lvl8pPr marL="39878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8pPr>
            <a:lvl9pPr marL="44450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pt-BR" sz="1300">
                <a:cs typeface="Gill Sans" pitchFamily="-108" charset="0"/>
              </a:rPr>
              <a:t>Python Aula 05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Number Placeholder 3">
            <a:extLst>
              <a:ext uri="{FF2B5EF4-FFF2-40B4-BE49-F238E27FC236}">
                <a16:creationId xmlns:a16="http://schemas.microsoft.com/office/drawing/2014/main" id="{71538851-2618-23B4-FB26-339A1DC6477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1pPr>
            <a:lvl2pPr marL="37931725" indent="-37474525"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2pPr>
            <a:lvl3pPr marL="1727200" indent="-571500">
              <a:lnSpc>
                <a:spcPct val="110000"/>
              </a:lnSpc>
              <a:spcBef>
                <a:spcPts val="3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3pPr>
            <a:lvl4pPr marL="2171700" indent="-571500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4pPr>
            <a:lvl5pPr marL="2616200" indent="-571500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5pPr>
            <a:lvl6pPr marL="30734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6pPr>
            <a:lvl7pPr marL="35306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7pPr>
            <a:lvl8pPr marL="39878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8pPr>
            <a:lvl9pPr marL="44450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66089A75-45D7-4AA9-895A-D6C13AF81F37}" type="slidenum">
              <a:rPr lang="en-US" altLang="pt-BR" sz="1800"/>
              <a:pPr>
                <a:spcBef>
                  <a:spcPct val="0"/>
                </a:spcBef>
                <a:buSzTx/>
                <a:buFontTx/>
                <a:buNone/>
              </a:pPr>
              <a:t>14</a:t>
            </a:fld>
            <a:endParaRPr lang="en-US" altLang="pt-BR" sz="1800"/>
          </a:p>
        </p:txBody>
      </p:sp>
      <p:sp>
        <p:nvSpPr>
          <p:cNvPr id="50179" name="Rectangle 1">
            <a:extLst>
              <a:ext uri="{FF2B5EF4-FFF2-40B4-BE49-F238E27FC236}">
                <a16:creationId xmlns:a16="http://schemas.microsoft.com/office/drawing/2014/main" id="{88E633E5-0132-9F8C-B71D-2DE2360B36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70000" y="939800"/>
            <a:ext cx="10464800" cy="1333500"/>
          </a:xfrm>
        </p:spPr>
        <p:txBody>
          <a:bodyPr/>
          <a:lstStyle/>
          <a:p>
            <a:pPr algn="l" eaLnBrk="1" hangingPunct="1"/>
            <a:r>
              <a:rPr lang="en-US" altLang="pt-BR" sz="7000">
                <a:solidFill>
                  <a:srgbClr val="002D99"/>
                </a:solidFill>
              </a:rPr>
              <a:t>Atributos especiais</a:t>
            </a:r>
          </a:p>
        </p:txBody>
      </p:sp>
      <p:pic>
        <p:nvPicPr>
          <p:cNvPr id="50180" name="Picture 2">
            <a:extLst>
              <a:ext uri="{FF2B5EF4-FFF2-40B4-BE49-F238E27FC236}">
                <a16:creationId xmlns:a16="http://schemas.microsoft.com/office/drawing/2014/main" id="{F516B1C6-44EA-5656-1E7E-ED4A99C70F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91925" y="8788400"/>
            <a:ext cx="6762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181" name="Picture 3">
            <a:extLst>
              <a:ext uri="{FF2B5EF4-FFF2-40B4-BE49-F238E27FC236}">
                <a16:creationId xmlns:a16="http://schemas.microsoft.com/office/drawing/2014/main" id="{46EA492D-B2D7-B4CF-08BF-DA8C9D8BBB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800" y="890588"/>
            <a:ext cx="1130300" cy="143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182" name="Rectangle 4">
            <a:extLst>
              <a:ext uri="{FF2B5EF4-FFF2-40B4-BE49-F238E27FC236}">
                <a16:creationId xmlns:a16="http://schemas.microsoft.com/office/drawing/2014/main" id="{ADB16100-56F9-CFD7-0659-31F63176C9FE}"/>
              </a:ext>
            </a:extLst>
          </p:cNvPr>
          <p:cNvSpPr>
            <a:spLocks/>
          </p:cNvSpPr>
          <p:nvPr/>
        </p:nvSpPr>
        <p:spPr bwMode="auto">
          <a:xfrm>
            <a:off x="1219200" y="2197100"/>
            <a:ext cx="10566400" cy="65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marL="493713" indent="-493713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1pPr>
            <a:lvl2pPr marL="1255713" indent="-493713"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2pPr>
            <a:lvl3pPr marL="1727200" indent="-571500">
              <a:lnSpc>
                <a:spcPct val="110000"/>
              </a:lnSpc>
              <a:spcBef>
                <a:spcPts val="3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3pPr>
            <a:lvl4pPr marL="2171700" indent="-571500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4pPr>
            <a:lvl5pPr marL="2616200" indent="-571500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5pPr>
            <a:lvl6pPr marL="30734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6pPr>
            <a:lvl7pPr marL="35306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7pPr>
            <a:lvl8pPr marL="39878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8pPr>
            <a:lvl9pPr marL="44450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9pPr>
          </a:lstStyle>
          <a:p>
            <a:pPr algn="just" eaLnBrk="1" hangingPunct="1">
              <a:spcBef>
                <a:spcPts val="3800"/>
              </a:spcBef>
            </a:pPr>
            <a:r>
              <a:rPr lang="en-US" altLang="pt-BR" sz="3600">
                <a:cs typeface="Gill Sans" pitchFamily="-108" charset="0"/>
              </a:rPr>
              <a:t>Estes atributos existem para todas as classes.</a:t>
            </a:r>
          </a:p>
          <a:p>
            <a:pPr lvl="1" algn="just" eaLnBrk="1" hangingPunct="1">
              <a:spcBef>
                <a:spcPts val="3800"/>
              </a:spcBef>
            </a:pPr>
            <a:r>
              <a:rPr lang="en-US" altLang="pt-BR" sz="2400" b="1">
                <a:cs typeface="Gill Sans" pitchFamily="-108" charset="0"/>
              </a:rPr>
              <a:t>__doc__  :  </a:t>
            </a:r>
            <a:r>
              <a:rPr lang="en-US" altLang="pt-BR" sz="2400">
                <a:cs typeface="Gill Sans" pitchFamily="-108" charset="0"/>
              </a:rPr>
              <a:t>Armazena a documentação (string) para a classe.</a:t>
            </a:r>
          </a:p>
          <a:p>
            <a:pPr lvl="1" algn="just" eaLnBrk="1" hangingPunct="1">
              <a:spcBef>
                <a:spcPts val="3800"/>
              </a:spcBef>
            </a:pPr>
            <a:r>
              <a:rPr lang="en-US" altLang="pt-BR" sz="2400" b="1">
                <a:cs typeface="Gill Sans" pitchFamily="-108" charset="0"/>
              </a:rPr>
              <a:t>__class__:  </a:t>
            </a:r>
            <a:r>
              <a:rPr lang="en-US" altLang="pt-BR" sz="2400">
                <a:cs typeface="Gill Sans" pitchFamily="-108" charset="0"/>
              </a:rPr>
              <a:t>Retorna a referência à classe de qualquer instância dela.</a:t>
            </a:r>
          </a:p>
          <a:p>
            <a:pPr lvl="1" algn="just" eaLnBrk="1" hangingPunct="1">
              <a:spcBef>
                <a:spcPts val="3800"/>
              </a:spcBef>
            </a:pPr>
            <a:r>
              <a:rPr lang="en-US" altLang="pt-BR" sz="2400" b="1">
                <a:cs typeface="Gill Sans" pitchFamily="-108" charset="0"/>
              </a:rPr>
              <a:t>__module__ :  </a:t>
            </a:r>
            <a:r>
              <a:rPr lang="en-US" altLang="pt-BR" sz="2400">
                <a:cs typeface="Gill Sans" pitchFamily="-108" charset="0"/>
              </a:rPr>
              <a:t>Retorna a referência ao módulo que aquela classe em particular foi definida.</a:t>
            </a:r>
          </a:p>
          <a:p>
            <a:pPr lvl="1" algn="just" eaLnBrk="1" hangingPunct="1">
              <a:spcBef>
                <a:spcPts val="3800"/>
              </a:spcBef>
            </a:pPr>
            <a:r>
              <a:rPr lang="en-US" altLang="pt-BR" sz="2400">
                <a:cs typeface="Gill Sans" pitchFamily="-108" charset="0"/>
              </a:rPr>
              <a:t>Outro método bem útil </a:t>
            </a:r>
            <a:r>
              <a:rPr lang="en-US" altLang="pt-BR" sz="2400" b="1">
                <a:cs typeface="Gill Sans" pitchFamily="-108" charset="0"/>
              </a:rPr>
              <a:t>dir(x) </a:t>
            </a:r>
            <a:r>
              <a:rPr lang="en-US" altLang="pt-BR" sz="2400">
                <a:cs typeface="Gill Sans" pitchFamily="-108" charset="0"/>
              </a:rPr>
              <a:t>retorna a lista de todos os métodos e atributos definidos pelo objeto x.</a:t>
            </a:r>
          </a:p>
        </p:txBody>
      </p:sp>
      <p:pic>
        <p:nvPicPr>
          <p:cNvPr id="50183" name="Picture 5">
            <a:extLst>
              <a:ext uri="{FF2B5EF4-FFF2-40B4-BE49-F238E27FC236}">
                <a16:creationId xmlns:a16="http://schemas.microsoft.com/office/drawing/2014/main" id="{F40EAE04-D982-DB9C-BF8E-C6033ACE9F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45900" y="495300"/>
            <a:ext cx="825500" cy="166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184" name="Picture 6">
            <a:extLst>
              <a:ext uri="{FF2B5EF4-FFF2-40B4-BE49-F238E27FC236}">
                <a16:creationId xmlns:a16="http://schemas.microsoft.com/office/drawing/2014/main" id="{ADE4DB67-4675-A95D-639A-974C32A479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91925" y="8788400"/>
            <a:ext cx="6762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185" name="Picture 7">
            <a:extLst>
              <a:ext uri="{FF2B5EF4-FFF2-40B4-BE49-F238E27FC236}">
                <a16:creationId xmlns:a16="http://schemas.microsoft.com/office/drawing/2014/main" id="{CB0F0DE2-1FDC-D89C-2A9F-E9D2F63D01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8800" y="8737600"/>
            <a:ext cx="19685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186" name="Rectangle 8">
            <a:extLst>
              <a:ext uri="{FF2B5EF4-FFF2-40B4-BE49-F238E27FC236}">
                <a16:creationId xmlns:a16="http://schemas.microsoft.com/office/drawing/2014/main" id="{F5220755-24E7-664D-A912-D9296D33CF5E}"/>
              </a:ext>
            </a:extLst>
          </p:cNvPr>
          <p:cNvSpPr>
            <a:spLocks/>
          </p:cNvSpPr>
          <p:nvPr/>
        </p:nvSpPr>
        <p:spPr bwMode="auto">
          <a:xfrm>
            <a:off x="5613400" y="8928100"/>
            <a:ext cx="781050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1pPr>
            <a:lvl2pPr marL="37931725" indent="-37474525"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2pPr>
            <a:lvl3pPr marL="1727200" indent="-571500">
              <a:lnSpc>
                <a:spcPct val="110000"/>
              </a:lnSpc>
              <a:spcBef>
                <a:spcPts val="3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3pPr>
            <a:lvl4pPr marL="2171700" indent="-571500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4pPr>
            <a:lvl5pPr marL="2616200" indent="-571500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5pPr>
            <a:lvl6pPr marL="30734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6pPr>
            <a:lvl7pPr marL="35306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7pPr>
            <a:lvl8pPr marL="39878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8pPr>
            <a:lvl9pPr marL="44450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pt-BR" sz="1300">
                <a:cs typeface="Gill Sans" pitchFamily="-108" charset="0"/>
              </a:rPr>
              <a:t>Python Aula 05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Number Placeholder 3">
            <a:extLst>
              <a:ext uri="{FF2B5EF4-FFF2-40B4-BE49-F238E27FC236}">
                <a16:creationId xmlns:a16="http://schemas.microsoft.com/office/drawing/2014/main" id="{5C16D727-58B0-DC01-7409-8982CCF59C1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1pPr>
            <a:lvl2pPr marL="37931725" indent="-37474525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2pPr>
            <a:lvl3pPr marL="1727200" indent="-571500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3pPr>
            <a:lvl4pPr marL="2171700" indent="-571500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4pPr>
            <a:lvl5pPr marL="2616200" indent="-571500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5pPr>
            <a:lvl6pPr marL="30734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6pPr>
            <a:lvl7pPr marL="35306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7pPr>
            <a:lvl8pPr marL="39878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8pPr>
            <a:lvl9pPr marL="44450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84426815-C159-4E2E-AA20-0D3AD15C52E5}" type="slidenum">
              <a:rPr lang="en-US" altLang="pt-BR" sz="1800"/>
              <a:pPr>
                <a:spcBef>
                  <a:spcPct val="0"/>
                </a:spcBef>
                <a:buSzTx/>
                <a:buFontTx/>
                <a:buNone/>
              </a:pPr>
              <a:t>15</a:t>
            </a:fld>
            <a:endParaRPr lang="en-US" altLang="pt-BR" sz="1800"/>
          </a:p>
        </p:txBody>
      </p:sp>
      <p:sp>
        <p:nvSpPr>
          <p:cNvPr id="51203" name="Rectangle 1">
            <a:extLst>
              <a:ext uri="{FF2B5EF4-FFF2-40B4-BE49-F238E27FC236}">
                <a16:creationId xmlns:a16="http://schemas.microsoft.com/office/drawing/2014/main" id="{D2D35CCA-262D-C032-08EF-80D53365F7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685092" y="3210066"/>
            <a:ext cx="5055162" cy="2380857"/>
          </a:xfrm>
        </p:spPr>
        <p:txBody>
          <a:bodyPr/>
          <a:lstStyle/>
          <a:p>
            <a:pPr algn="l"/>
            <a:r>
              <a:rPr lang="en-US" altLang="pt-BR" sz="6400" dirty="0" err="1">
                <a:solidFill>
                  <a:srgbClr val="002D99"/>
                </a:solidFill>
              </a:rPr>
              <a:t>Polimorfismo</a:t>
            </a:r>
            <a:endParaRPr lang="pt-BR" dirty="0" err="1"/>
          </a:p>
        </p:txBody>
      </p:sp>
      <p:pic>
        <p:nvPicPr>
          <p:cNvPr id="51204" name="Picture 2">
            <a:extLst>
              <a:ext uri="{FF2B5EF4-FFF2-40B4-BE49-F238E27FC236}">
                <a16:creationId xmlns:a16="http://schemas.microsoft.com/office/drawing/2014/main" id="{72CA9008-26D9-9C26-B86E-772351C95D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91925" y="8788400"/>
            <a:ext cx="6762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05" name="Picture 3">
            <a:extLst>
              <a:ext uri="{FF2B5EF4-FFF2-40B4-BE49-F238E27FC236}">
                <a16:creationId xmlns:a16="http://schemas.microsoft.com/office/drawing/2014/main" id="{3AAC3179-6E6C-FB5E-4FAB-A690D4E3B3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8513" y="3731714"/>
            <a:ext cx="1130300" cy="143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6" name="Rectangle 4">
            <a:extLst>
              <a:ext uri="{FF2B5EF4-FFF2-40B4-BE49-F238E27FC236}">
                <a16:creationId xmlns:a16="http://schemas.microsoft.com/office/drawing/2014/main" id="{052CD9ED-3F38-1D1D-A8DE-17A2EC414D3C}"/>
              </a:ext>
            </a:extLst>
          </p:cNvPr>
          <p:cNvSpPr>
            <a:spLocks/>
          </p:cNvSpPr>
          <p:nvPr/>
        </p:nvSpPr>
        <p:spPr bwMode="auto">
          <a:xfrm>
            <a:off x="3022600" y="2946400"/>
            <a:ext cx="75184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marL="24161750" indent="-24161750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1pPr>
            <a:lvl2pPr marL="37931725" indent="-37474525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2pPr>
            <a:lvl3pPr marL="1727200" indent="-571500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3pPr>
            <a:lvl4pPr marL="2171700" indent="-571500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4pPr>
            <a:lvl5pPr marL="1714500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5pPr>
            <a:lvl6pPr marL="21717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6pPr>
            <a:lvl7pPr marL="26289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7pPr>
            <a:lvl8pPr marL="30861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8pPr>
            <a:lvl9pPr marL="35433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9pPr>
          </a:lstStyle>
          <a:p>
            <a:pPr lvl="4" eaLnBrk="1" hangingPunct="1">
              <a:spcBef>
                <a:spcPct val="0"/>
              </a:spcBef>
              <a:buSzTx/>
              <a:buFontTx/>
              <a:buNone/>
            </a:pPr>
            <a:endParaRPr lang="en-US" altLang="pt-BR" sz="4800" dirty="0">
              <a:solidFill>
                <a:srgbClr val="002D99"/>
              </a:solidFill>
              <a:cs typeface="Gill Sans" pitchFamily="-108" charset="0"/>
            </a:endParaRPr>
          </a:p>
        </p:txBody>
      </p:sp>
      <p:pic>
        <p:nvPicPr>
          <p:cNvPr id="51209" name="Picture 7">
            <a:extLst>
              <a:ext uri="{FF2B5EF4-FFF2-40B4-BE49-F238E27FC236}">
                <a16:creationId xmlns:a16="http://schemas.microsoft.com/office/drawing/2014/main" id="{740346EC-58E0-8630-FFD2-5CAA9C3F6B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91925" y="8788400"/>
            <a:ext cx="6762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10" name="Picture 8">
            <a:extLst>
              <a:ext uri="{FF2B5EF4-FFF2-40B4-BE49-F238E27FC236}">
                <a16:creationId xmlns:a16="http://schemas.microsoft.com/office/drawing/2014/main" id="{730411E7-BCC2-DE95-235D-7B14AC7954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8800" y="8737600"/>
            <a:ext cx="19685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11" name="Rectangle 9">
            <a:extLst>
              <a:ext uri="{FF2B5EF4-FFF2-40B4-BE49-F238E27FC236}">
                <a16:creationId xmlns:a16="http://schemas.microsoft.com/office/drawing/2014/main" id="{6A38A482-478D-5984-7737-F6D459630A41}"/>
              </a:ext>
            </a:extLst>
          </p:cNvPr>
          <p:cNvSpPr>
            <a:spLocks/>
          </p:cNvSpPr>
          <p:nvPr/>
        </p:nvSpPr>
        <p:spPr bwMode="auto">
          <a:xfrm>
            <a:off x="5613400" y="8928100"/>
            <a:ext cx="781050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1pPr>
            <a:lvl2pPr marL="37931725" indent="-37474525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2pPr>
            <a:lvl3pPr marL="1727200" indent="-571500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3pPr>
            <a:lvl4pPr marL="2171700" indent="-571500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4pPr>
            <a:lvl5pPr marL="2616200" indent="-571500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5pPr>
            <a:lvl6pPr marL="30734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6pPr>
            <a:lvl7pPr marL="35306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7pPr>
            <a:lvl8pPr marL="39878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8pPr>
            <a:lvl9pPr marL="44450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endParaRPr lang="en-US" altLang="pt-BR" sz="1300" dirty="0">
              <a:cs typeface="Gill Sans" pitchFamily="-108" charset="0"/>
            </a:endParaRP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Number Placeholder 3">
            <a:extLst>
              <a:ext uri="{FF2B5EF4-FFF2-40B4-BE49-F238E27FC236}">
                <a16:creationId xmlns:a16="http://schemas.microsoft.com/office/drawing/2014/main" id="{E86DCE74-6345-E925-C011-86A7E337077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1pPr>
            <a:lvl2pPr marL="37931725" indent="-37474525"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2pPr>
            <a:lvl3pPr marL="1727200" indent="-571500">
              <a:lnSpc>
                <a:spcPct val="110000"/>
              </a:lnSpc>
              <a:spcBef>
                <a:spcPts val="3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3pPr>
            <a:lvl4pPr marL="2171700" indent="-571500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4pPr>
            <a:lvl5pPr marL="2616200" indent="-571500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5pPr>
            <a:lvl6pPr marL="30734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6pPr>
            <a:lvl7pPr marL="35306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7pPr>
            <a:lvl8pPr marL="39878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8pPr>
            <a:lvl9pPr marL="44450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44F5DA6F-61BF-4639-8403-4FF68D4BA6E0}" type="slidenum">
              <a:rPr lang="en-US" altLang="pt-BR" sz="1800"/>
              <a:pPr>
                <a:spcBef>
                  <a:spcPct val="0"/>
                </a:spcBef>
                <a:buSzTx/>
                <a:buFontTx/>
                <a:buNone/>
              </a:pPr>
              <a:t>16</a:t>
            </a:fld>
            <a:endParaRPr lang="en-US" altLang="pt-BR" sz="1800"/>
          </a:p>
        </p:txBody>
      </p:sp>
      <p:sp>
        <p:nvSpPr>
          <p:cNvPr id="53251" name="Rectangle 1">
            <a:extLst>
              <a:ext uri="{FF2B5EF4-FFF2-40B4-BE49-F238E27FC236}">
                <a16:creationId xmlns:a16="http://schemas.microsoft.com/office/drawing/2014/main" id="{DA9FEB6A-BAFF-588F-F5AD-253A8EAD5C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70000" y="558800"/>
            <a:ext cx="10464800" cy="1574800"/>
          </a:xfrm>
        </p:spPr>
        <p:txBody>
          <a:bodyPr/>
          <a:lstStyle/>
          <a:p>
            <a:pPr algn="l"/>
            <a:r>
              <a:rPr lang="en-US" altLang="pt-BR" sz="7000" dirty="0" err="1">
                <a:solidFill>
                  <a:srgbClr val="002D99"/>
                </a:solidFill>
              </a:rPr>
              <a:t>Polimorfismo</a:t>
            </a:r>
            <a:r>
              <a:rPr lang="en-US" altLang="pt-BR" sz="7000" dirty="0">
                <a:solidFill>
                  <a:srgbClr val="002D99"/>
                </a:solidFill>
              </a:rPr>
              <a:t> </a:t>
            </a:r>
            <a:r>
              <a:rPr lang="en-US" altLang="pt-BR" sz="7000" dirty="0" err="1">
                <a:solidFill>
                  <a:srgbClr val="002D99"/>
                </a:solidFill>
              </a:rPr>
              <a:t>em</a:t>
            </a:r>
            <a:r>
              <a:rPr lang="en-US" altLang="pt-BR" sz="7000" dirty="0">
                <a:solidFill>
                  <a:srgbClr val="002D99"/>
                </a:solidFill>
              </a:rPr>
              <a:t> Python</a:t>
            </a:r>
            <a:endParaRPr lang="pt-BR" dirty="0" err="1"/>
          </a:p>
        </p:txBody>
      </p:sp>
      <p:pic>
        <p:nvPicPr>
          <p:cNvPr id="53252" name="Picture 2">
            <a:extLst>
              <a:ext uri="{FF2B5EF4-FFF2-40B4-BE49-F238E27FC236}">
                <a16:creationId xmlns:a16="http://schemas.microsoft.com/office/drawing/2014/main" id="{CC283421-00CD-8FA6-AC26-12B7B0CDA8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91925" y="8788400"/>
            <a:ext cx="6762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253" name="Picture 3">
            <a:extLst>
              <a:ext uri="{FF2B5EF4-FFF2-40B4-BE49-F238E27FC236}">
                <a16:creationId xmlns:a16="http://schemas.microsoft.com/office/drawing/2014/main" id="{EC4EC1D9-2BDE-8238-5F5A-C243E6DE25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800" y="890588"/>
            <a:ext cx="1130300" cy="143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56" name="Rectangle 6">
            <a:extLst>
              <a:ext uri="{FF2B5EF4-FFF2-40B4-BE49-F238E27FC236}">
                <a16:creationId xmlns:a16="http://schemas.microsoft.com/office/drawing/2014/main" id="{655B8120-1432-F12B-EE3D-3D6A67CE45A5}"/>
              </a:ext>
            </a:extLst>
          </p:cNvPr>
          <p:cNvSpPr>
            <a:spLocks/>
          </p:cNvSpPr>
          <p:nvPr/>
        </p:nvSpPr>
        <p:spPr bwMode="auto">
          <a:xfrm>
            <a:off x="1035296" y="2836759"/>
            <a:ext cx="11667591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marL="493713" indent="-493713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1pPr>
            <a:lvl2pPr marL="1255713" indent="-493713"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2pPr>
            <a:lvl3pPr marL="1727200" indent="-571500">
              <a:lnSpc>
                <a:spcPct val="110000"/>
              </a:lnSpc>
              <a:spcBef>
                <a:spcPts val="3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3pPr>
            <a:lvl4pPr marL="2171700" indent="-571500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4pPr>
            <a:lvl5pPr marL="2616200" indent="-571500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5pPr>
            <a:lvl6pPr marL="30734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6pPr>
            <a:lvl7pPr marL="35306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7pPr>
            <a:lvl8pPr marL="39878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8pPr>
            <a:lvl9pPr marL="44450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9pPr>
          </a:lstStyle>
          <a:p>
            <a:pPr marL="493395" indent="-493395" eaLnBrk="1" hangingPunct="1">
              <a:spcBef>
                <a:spcPts val="3800"/>
              </a:spcBef>
              <a:buSzTx/>
              <a:buNone/>
            </a:pPr>
            <a:endParaRPr lang="en-US" altLang="pt-BR" sz="3200">
              <a:cs typeface="Gill Sans" pitchFamily="-108" charset="0"/>
            </a:endParaRPr>
          </a:p>
          <a:p>
            <a:pPr marL="1255395" lvl="1" indent="-493395" eaLnBrk="1" hangingPunct="1">
              <a:spcBef>
                <a:spcPts val="1000"/>
              </a:spcBef>
            </a:pPr>
            <a:r>
              <a:rPr lang="en-US" sz="3600" err="1">
                <a:solidFill>
                  <a:srgbClr val="002D99"/>
                </a:solidFill>
                <a:latin typeface="Gill Sans"/>
                <a:ea typeface="ヒラギノ角ゴ ProN W3"/>
                <a:cs typeface="Gill Sans" pitchFamily="-108" charset="0"/>
              </a:rPr>
              <a:t>Polimorfismo</a:t>
            </a:r>
            <a:r>
              <a:rPr lang="en-US" sz="3600" dirty="0">
                <a:solidFill>
                  <a:srgbClr val="002D99"/>
                </a:solidFill>
                <a:latin typeface="Gill Sans"/>
                <a:ea typeface="ヒラギノ角ゴ ProN W3"/>
                <a:cs typeface="Gill Sans" pitchFamily="-108" charset="0"/>
              </a:rPr>
              <a:t> </a:t>
            </a:r>
            <a:r>
              <a:rPr lang="en-US" sz="3600" err="1">
                <a:solidFill>
                  <a:srgbClr val="002D99"/>
                </a:solidFill>
                <a:latin typeface="Gill Sans"/>
                <a:ea typeface="ヒラギノ角ゴ ProN W3"/>
                <a:cs typeface="Gill Sans" pitchFamily="-108" charset="0"/>
              </a:rPr>
              <a:t>permite</a:t>
            </a:r>
            <a:r>
              <a:rPr lang="en-US" sz="3600" dirty="0">
                <a:solidFill>
                  <a:srgbClr val="002D99"/>
                </a:solidFill>
                <a:latin typeface="Gill Sans"/>
                <a:ea typeface="ヒラギノ角ゴ ProN W3"/>
                <a:cs typeface="Gill Sans" pitchFamily="-108" charset="0"/>
              </a:rPr>
              <a:t> que </a:t>
            </a:r>
            <a:r>
              <a:rPr lang="en-US" sz="3600" err="1">
                <a:solidFill>
                  <a:srgbClr val="002D99"/>
                </a:solidFill>
                <a:latin typeface="Gill Sans"/>
                <a:ea typeface="ヒラギノ角ゴ ProN W3"/>
                <a:cs typeface="Gill Sans" pitchFamily="-108" charset="0"/>
              </a:rPr>
              <a:t>objetos</a:t>
            </a:r>
            <a:r>
              <a:rPr lang="en-US" sz="3600" dirty="0">
                <a:solidFill>
                  <a:srgbClr val="002D99"/>
                </a:solidFill>
                <a:latin typeface="Gill Sans"/>
                <a:ea typeface="ヒラギノ角ゴ ProN W3"/>
                <a:cs typeface="Gill Sans" pitchFamily="-108" charset="0"/>
              </a:rPr>
              <a:t> de </a:t>
            </a:r>
            <a:r>
              <a:rPr lang="en-US" sz="3600" err="1">
                <a:solidFill>
                  <a:srgbClr val="002D99"/>
                </a:solidFill>
                <a:latin typeface="Gill Sans"/>
                <a:ea typeface="ヒラギノ角ゴ ProN W3"/>
                <a:cs typeface="Gill Sans" pitchFamily="-108" charset="0"/>
              </a:rPr>
              <a:t>diferentes</a:t>
            </a:r>
            <a:r>
              <a:rPr lang="en-US" sz="3600" dirty="0">
                <a:solidFill>
                  <a:srgbClr val="002D99"/>
                </a:solidFill>
                <a:latin typeface="Gill Sans"/>
                <a:ea typeface="ヒラギノ角ゴ ProN W3"/>
                <a:cs typeface="Gill Sans" pitchFamily="-108" charset="0"/>
              </a:rPr>
              <a:t> classes </a:t>
            </a:r>
            <a:r>
              <a:rPr lang="en-US" sz="3600" err="1">
                <a:solidFill>
                  <a:srgbClr val="002D99"/>
                </a:solidFill>
                <a:latin typeface="Gill Sans"/>
                <a:ea typeface="ヒラギノ角ゴ ProN W3"/>
                <a:cs typeface="Gill Sans" pitchFamily="-108" charset="0"/>
              </a:rPr>
              <a:t>sejam</a:t>
            </a:r>
            <a:r>
              <a:rPr lang="en-US" sz="3600" dirty="0">
                <a:solidFill>
                  <a:srgbClr val="002D99"/>
                </a:solidFill>
                <a:latin typeface="Gill Sans"/>
                <a:ea typeface="ヒラギノ角ゴ ProN W3"/>
                <a:cs typeface="Gill Sans" pitchFamily="-108" charset="0"/>
              </a:rPr>
              <a:t> </a:t>
            </a:r>
            <a:r>
              <a:rPr lang="en-US" sz="3600" err="1">
                <a:solidFill>
                  <a:srgbClr val="002D99"/>
                </a:solidFill>
                <a:latin typeface="Gill Sans"/>
                <a:ea typeface="ヒラギノ角ゴ ProN W3"/>
                <a:cs typeface="Gill Sans" pitchFamily="-108" charset="0"/>
              </a:rPr>
              <a:t>tratados</a:t>
            </a:r>
            <a:r>
              <a:rPr lang="en-US" sz="3600" dirty="0">
                <a:solidFill>
                  <a:srgbClr val="002D99"/>
                </a:solidFill>
                <a:latin typeface="Gill Sans"/>
                <a:ea typeface="ヒラギノ角ゴ ProN W3"/>
                <a:cs typeface="Gill Sans" pitchFamily="-108" charset="0"/>
              </a:rPr>
              <a:t> </a:t>
            </a:r>
            <a:r>
              <a:rPr lang="en-US" sz="3600" err="1">
                <a:solidFill>
                  <a:srgbClr val="002D99"/>
                </a:solidFill>
                <a:latin typeface="Gill Sans"/>
                <a:ea typeface="ヒラギノ角ゴ ProN W3"/>
                <a:cs typeface="Gill Sans" pitchFamily="-108" charset="0"/>
              </a:rPr>
              <a:t>como</a:t>
            </a:r>
            <a:r>
              <a:rPr lang="en-US" sz="3600" dirty="0">
                <a:solidFill>
                  <a:srgbClr val="002D99"/>
                </a:solidFill>
                <a:latin typeface="Gill Sans"/>
                <a:ea typeface="ヒラギノ角ゴ ProN W3"/>
                <a:cs typeface="Gill Sans" pitchFamily="-108" charset="0"/>
              </a:rPr>
              <a:t> </a:t>
            </a:r>
            <a:r>
              <a:rPr lang="en-US" sz="3600" err="1">
                <a:solidFill>
                  <a:srgbClr val="002D99"/>
                </a:solidFill>
                <a:latin typeface="Gill Sans"/>
                <a:ea typeface="ヒラギノ角ゴ ProN W3"/>
                <a:cs typeface="Gill Sans" pitchFamily="-108" charset="0"/>
              </a:rPr>
              <a:t>objetos</a:t>
            </a:r>
            <a:r>
              <a:rPr lang="en-US" sz="3600" dirty="0">
                <a:solidFill>
                  <a:srgbClr val="002D99"/>
                </a:solidFill>
                <a:latin typeface="Gill Sans"/>
                <a:ea typeface="ヒラギノ角ゴ ProN W3"/>
                <a:cs typeface="Gill Sans" pitchFamily="-108" charset="0"/>
              </a:rPr>
              <a:t> de </a:t>
            </a:r>
            <a:r>
              <a:rPr lang="en-US" sz="3600" err="1">
                <a:solidFill>
                  <a:srgbClr val="002D99"/>
                </a:solidFill>
                <a:latin typeface="Gill Sans"/>
                <a:ea typeface="ヒラギノ角ゴ ProN W3"/>
                <a:cs typeface="Gill Sans" pitchFamily="-108" charset="0"/>
              </a:rPr>
              <a:t>uma</a:t>
            </a:r>
            <a:r>
              <a:rPr lang="en-US" sz="3600" dirty="0">
                <a:solidFill>
                  <a:srgbClr val="002D99"/>
                </a:solidFill>
                <a:latin typeface="Gill Sans"/>
                <a:ea typeface="ヒラギノ角ゴ ProN W3"/>
                <a:cs typeface="Gill Sans" pitchFamily="-108" charset="0"/>
              </a:rPr>
              <a:t> </a:t>
            </a:r>
            <a:r>
              <a:rPr lang="en-US" sz="3600" err="1">
                <a:solidFill>
                  <a:srgbClr val="002D99"/>
                </a:solidFill>
                <a:latin typeface="Gill Sans"/>
                <a:ea typeface="ヒラギノ角ゴ ProN W3"/>
                <a:cs typeface="Gill Sans" pitchFamily="-108" charset="0"/>
              </a:rPr>
              <a:t>classe</a:t>
            </a:r>
            <a:r>
              <a:rPr lang="en-US" sz="3600" dirty="0">
                <a:solidFill>
                  <a:srgbClr val="002D99"/>
                </a:solidFill>
                <a:latin typeface="Gill Sans"/>
                <a:ea typeface="ヒラギノ角ゴ ProN W3"/>
                <a:cs typeface="Gill Sans" pitchFamily="-108" charset="0"/>
              </a:rPr>
              <a:t> </a:t>
            </a:r>
            <a:r>
              <a:rPr lang="en-US" sz="3600" err="1">
                <a:solidFill>
                  <a:srgbClr val="002D99"/>
                </a:solidFill>
                <a:latin typeface="Gill Sans"/>
                <a:ea typeface="ヒラギノ角ゴ ProN W3"/>
                <a:cs typeface="Gill Sans" pitchFamily="-108" charset="0"/>
              </a:rPr>
              <a:t>comum</a:t>
            </a:r>
            <a:endParaRPr lang="en-US" altLang="pt-BR" sz="3600">
              <a:solidFill>
                <a:srgbClr val="002D99"/>
              </a:solidFill>
              <a:latin typeface="Gill Sans"/>
              <a:ea typeface="ヒラギノ角ゴ ProN W3"/>
              <a:cs typeface="Gill Sans" pitchFamily="-108" charset="0"/>
            </a:endParaRPr>
          </a:p>
          <a:p>
            <a:pPr marL="493395" indent="-493395" eaLnBrk="1" hangingPunct="1">
              <a:spcBef>
                <a:spcPts val="3800"/>
              </a:spcBef>
              <a:buSzTx/>
              <a:buFontTx/>
              <a:buNone/>
            </a:pPr>
            <a:endParaRPr lang="en-US" altLang="pt-BR" sz="3600">
              <a:cs typeface="Gill Sans" pitchFamily="-108" charset="0"/>
            </a:endParaRPr>
          </a:p>
        </p:txBody>
      </p:sp>
      <p:pic>
        <p:nvPicPr>
          <p:cNvPr id="53257" name="Picture 7">
            <a:extLst>
              <a:ext uri="{FF2B5EF4-FFF2-40B4-BE49-F238E27FC236}">
                <a16:creationId xmlns:a16="http://schemas.microsoft.com/office/drawing/2014/main" id="{1AAA11AE-A492-E1C1-25BF-32FB7FE990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45900" y="495300"/>
            <a:ext cx="825500" cy="166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258" name="Picture 8">
            <a:extLst>
              <a:ext uri="{FF2B5EF4-FFF2-40B4-BE49-F238E27FC236}">
                <a16:creationId xmlns:a16="http://schemas.microsoft.com/office/drawing/2014/main" id="{6B529E64-E8AA-F349-35E0-26DF07080C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91925" y="8788400"/>
            <a:ext cx="6762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259" name="Picture 9">
            <a:extLst>
              <a:ext uri="{FF2B5EF4-FFF2-40B4-BE49-F238E27FC236}">
                <a16:creationId xmlns:a16="http://schemas.microsoft.com/office/drawing/2014/main" id="{243D8202-4B35-B713-6039-61663D9EB1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8800" y="8737600"/>
            <a:ext cx="19685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60" name="Rectangle 10">
            <a:extLst>
              <a:ext uri="{FF2B5EF4-FFF2-40B4-BE49-F238E27FC236}">
                <a16:creationId xmlns:a16="http://schemas.microsoft.com/office/drawing/2014/main" id="{22D795C4-6CB6-B19A-1ED2-BD7DBE0EC752}"/>
              </a:ext>
            </a:extLst>
          </p:cNvPr>
          <p:cNvSpPr>
            <a:spLocks/>
          </p:cNvSpPr>
          <p:nvPr/>
        </p:nvSpPr>
        <p:spPr bwMode="auto">
          <a:xfrm>
            <a:off x="5613400" y="8928100"/>
            <a:ext cx="781050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1pPr>
            <a:lvl2pPr marL="37931725" indent="-37474525"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2pPr>
            <a:lvl3pPr marL="1727200" indent="-571500">
              <a:lnSpc>
                <a:spcPct val="110000"/>
              </a:lnSpc>
              <a:spcBef>
                <a:spcPts val="3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3pPr>
            <a:lvl4pPr marL="2171700" indent="-571500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4pPr>
            <a:lvl5pPr marL="2616200" indent="-571500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5pPr>
            <a:lvl6pPr marL="30734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6pPr>
            <a:lvl7pPr marL="35306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7pPr>
            <a:lvl8pPr marL="39878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8pPr>
            <a:lvl9pPr marL="44450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pt-BR" sz="1300">
                <a:cs typeface="Gill Sans" pitchFamily="-108" charset="0"/>
              </a:rPr>
              <a:t>Python Aula 05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Number Placeholder 3">
            <a:extLst>
              <a:ext uri="{FF2B5EF4-FFF2-40B4-BE49-F238E27FC236}">
                <a16:creationId xmlns:a16="http://schemas.microsoft.com/office/drawing/2014/main" id="{7D122A3E-F36F-32E9-4F4A-E79AEFA6065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1pPr>
            <a:lvl2pPr marL="37931725" indent="-37474525"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2pPr>
            <a:lvl3pPr marL="1727200" indent="-571500">
              <a:lnSpc>
                <a:spcPct val="110000"/>
              </a:lnSpc>
              <a:spcBef>
                <a:spcPts val="3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3pPr>
            <a:lvl4pPr marL="2171700" indent="-571500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4pPr>
            <a:lvl5pPr marL="2616200" indent="-571500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5pPr>
            <a:lvl6pPr marL="30734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6pPr>
            <a:lvl7pPr marL="35306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7pPr>
            <a:lvl8pPr marL="39878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8pPr>
            <a:lvl9pPr marL="44450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54D39008-52C8-404C-8AC7-76DA05E87B7D}" type="slidenum">
              <a:rPr lang="en-US" altLang="pt-BR" sz="1800"/>
              <a:pPr>
                <a:spcBef>
                  <a:spcPct val="0"/>
                </a:spcBef>
                <a:buSzTx/>
                <a:buFontTx/>
                <a:buNone/>
              </a:pPr>
              <a:t>17</a:t>
            </a:fld>
            <a:endParaRPr lang="en-US" altLang="pt-BR" sz="1800"/>
          </a:p>
        </p:txBody>
      </p:sp>
      <p:sp>
        <p:nvSpPr>
          <p:cNvPr id="56323" name="Rectangle 1">
            <a:extLst>
              <a:ext uri="{FF2B5EF4-FFF2-40B4-BE49-F238E27FC236}">
                <a16:creationId xmlns:a16="http://schemas.microsoft.com/office/drawing/2014/main" id="{8752C706-CDAE-813A-121E-E72115FCA0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13047" y="1333579"/>
            <a:ext cx="11371107" cy="1603571"/>
          </a:xfrm>
        </p:spPr>
        <p:txBody>
          <a:bodyPr/>
          <a:lstStyle/>
          <a:p>
            <a:pPr algn="l"/>
            <a:r>
              <a:rPr lang="en-US" sz="7000" dirty="0" err="1">
                <a:solidFill>
                  <a:srgbClr val="002D99"/>
                </a:solidFill>
                <a:ea typeface="+mj-lt"/>
                <a:cs typeface="+mj-lt"/>
              </a:rPr>
              <a:t>Exemplo</a:t>
            </a:r>
            <a:r>
              <a:rPr lang="en-US" sz="7000" dirty="0">
                <a:solidFill>
                  <a:srgbClr val="002D99"/>
                </a:solidFill>
                <a:ea typeface="+mj-lt"/>
                <a:cs typeface="+mj-lt"/>
              </a:rPr>
              <a:t> de </a:t>
            </a:r>
            <a:r>
              <a:rPr lang="en-US" sz="7000" dirty="0" err="1">
                <a:solidFill>
                  <a:srgbClr val="002D99"/>
                </a:solidFill>
                <a:ea typeface="+mj-lt"/>
                <a:cs typeface="+mj-lt"/>
              </a:rPr>
              <a:t>Polimorfismo</a:t>
            </a:r>
            <a:r>
              <a:rPr lang="en-US" sz="7000" dirty="0">
                <a:solidFill>
                  <a:srgbClr val="002D99"/>
                </a:solidFill>
                <a:ea typeface="+mj-lt"/>
                <a:cs typeface="+mj-lt"/>
              </a:rPr>
              <a:t>: Classes </a:t>
            </a:r>
            <a:r>
              <a:rPr lang="en-US" sz="7000" dirty="0" err="1">
                <a:solidFill>
                  <a:srgbClr val="002D99"/>
                </a:solidFill>
                <a:ea typeface="+mj-lt"/>
                <a:cs typeface="+mj-lt"/>
              </a:rPr>
              <a:t>Veiculo</a:t>
            </a:r>
            <a:r>
              <a:rPr lang="en-US" sz="7000" dirty="0">
                <a:solidFill>
                  <a:srgbClr val="002D99"/>
                </a:solidFill>
                <a:ea typeface="+mj-lt"/>
                <a:cs typeface="+mj-lt"/>
              </a:rPr>
              <a:t>, Carro e Moto</a:t>
            </a:r>
            <a:endParaRPr lang="pt-BR" dirty="0"/>
          </a:p>
        </p:txBody>
      </p:sp>
      <p:pic>
        <p:nvPicPr>
          <p:cNvPr id="56324" name="Picture 2">
            <a:extLst>
              <a:ext uri="{FF2B5EF4-FFF2-40B4-BE49-F238E27FC236}">
                <a16:creationId xmlns:a16="http://schemas.microsoft.com/office/drawing/2014/main" id="{670C2203-693C-3E98-1AFE-54FD8DE669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91925" y="8788400"/>
            <a:ext cx="6762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25" name="Picture 3">
            <a:extLst>
              <a:ext uri="{FF2B5EF4-FFF2-40B4-BE49-F238E27FC236}">
                <a16:creationId xmlns:a16="http://schemas.microsoft.com/office/drawing/2014/main" id="{A7CF684C-FF59-61F4-6B2F-A5B624851A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800" y="890588"/>
            <a:ext cx="1130300" cy="143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26" name="Picture 4">
            <a:extLst>
              <a:ext uri="{FF2B5EF4-FFF2-40B4-BE49-F238E27FC236}">
                <a16:creationId xmlns:a16="http://schemas.microsoft.com/office/drawing/2014/main" id="{AD0BBEE7-87D2-4A0E-F323-340CD58383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45900" y="495300"/>
            <a:ext cx="825500" cy="166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27" name="Picture 5">
            <a:extLst>
              <a:ext uri="{FF2B5EF4-FFF2-40B4-BE49-F238E27FC236}">
                <a16:creationId xmlns:a16="http://schemas.microsoft.com/office/drawing/2014/main" id="{31401470-86C6-7490-3422-0DCE1F974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91925" y="8788400"/>
            <a:ext cx="6762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6328" name="Picture 6">
            <a:extLst>
              <a:ext uri="{FF2B5EF4-FFF2-40B4-BE49-F238E27FC236}">
                <a16:creationId xmlns:a16="http://schemas.microsoft.com/office/drawing/2014/main" id="{DCBB023A-A430-569C-4808-0FDF7AF7DD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8800" y="8737600"/>
            <a:ext cx="19685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6330" name="Rectangle 8">
            <a:extLst>
              <a:ext uri="{FF2B5EF4-FFF2-40B4-BE49-F238E27FC236}">
                <a16:creationId xmlns:a16="http://schemas.microsoft.com/office/drawing/2014/main" id="{7DAF7528-1130-1A98-15B0-BEE60FB32F7A}"/>
              </a:ext>
            </a:extLst>
          </p:cNvPr>
          <p:cNvSpPr>
            <a:spLocks/>
          </p:cNvSpPr>
          <p:nvPr/>
        </p:nvSpPr>
        <p:spPr bwMode="auto">
          <a:xfrm>
            <a:off x="5613400" y="8928100"/>
            <a:ext cx="781050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1pPr>
            <a:lvl2pPr marL="37931725" indent="-37474525"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2pPr>
            <a:lvl3pPr marL="1727200" indent="-571500">
              <a:lnSpc>
                <a:spcPct val="110000"/>
              </a:lnSpc>
              <a:spcBef>
                <a:spcPts val="3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3pPr>
            <a:lvl4pPr marL="2171700" indent="-571500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4pPr>
            <a:lvl5pPr marL="2616200" indent="-571500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5pPr>
            <a:lvl6pPr marL="30734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6pPr>
            <a:lvl7pPr marL="35306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7pPr>
            <a:lvl8pPr marL="39878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8pPr>
            <a:lvl9pPr marL="44450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pt-BR" sz="1300">
                <a:cs typeface="Gill Sans" pitchFamily="-108" charset="0"/>
              </a:rPr>
              <a:t>Python Aula 05</a:t>
            </a:r>
          </a:p>
        </p:txBody>
      </p:sp>
      <p:pic>
        <p:nvPicPr>
          <p:cNvPr id="4" name="Imagem 3" descr="Tela de celular com texto preto sobre fundo branco&#10;&#10;Descrição gerada automaticamente">
            <a:extLst>
              <a:ext uri="{FF2B5EF4-FFF2-40B4-BE49-F238E27FC236}">
                <a16:creationId xmlns:a16="http://schemas.microsoft.com/office/drawing/2014/main" id="{D7C70394-490E-FED9-BF12-7C80DB0308B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11943" y="3480809"/>
            <a:ext cx="10946037" cy="4954131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Espaço Reservado para Conteúdo 6" descr="Interface gráfica do usuário, Texto, Aplicativo&#10;&#10;Descrição gerada automaticamente">
            <a:extLst>
              <a:ext uri="{FF2B5EF4-FFF2-40B4-BE49-F238E27FC236}">
                <a16:creationId xmlns:a16="http://schemas.microsoft.com/office/drawing/2014/main" id="{D9C48260-5B55-2EDD-5E6E-CFA999B0394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27905" y="3014111"/>
            <a:ext cx="12479322" cy="4473361"/>
          </a:xfrm>
        </p:spPr>
      </p:pic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FB835D04-68F5-0E5C-10BE-5C9339BEA95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F30CFE-4D1E-4A6E-B63C-E2B195529F61}" type="slidenum">
              <a:rPr lang="en-US" altLang="pt-BR"/>
              <a:pPr/>
              <a:t>18</a:t>
            </a:fld>
            <a:endParaRPr lang="en-US" altLang="pt-BR"/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B1143442-7E16-7F30-CC83-2586D85829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0858" y="702218"/>
            <a:ext cx="11371107" cy="16035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+mj-lt"/>
                <a:ea typeface="+mj-ea"/>
                <a:cs typeface="+mj-cs"/>
                <a:sym typeface="Gill Sans" pitchFamily="-108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84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defRPr>
            </a:lvl9pPr>
          </a:lstStyle>
          <a:p>
            <a:pPr algn="l"/>
            <a:r>
              <a:rPr lang="en-US" sz="7000" kern="0" dirty="0" err="1">
                <a:solidFill>
                  <a:srgbClr val="002D99"/>
                </a:solidFill>
                <a:ea typeface="+mj-lt"/>
                <a:cs typeface="+mj-lt"/>
              </a:rPr>
              <a:t>Exemplo</a:t>
            </a:r>
            <a:r>
              <a:rPr lang="en-US" sz="7000" kern="0" dirty="0">
                <a:solidFill>
                  <a:srgbClr val="002D99"/>
                </a:solidFill>
                <a:ea typeface="+mj-lt"/>
                <a:cs typeface="+mj-lt"/>
              </a:rPr>
              <a:t> de </a:t>
            </a:r>
            <a:r>
              <a:rPr lang="en-US" sz="7000" kern="0" dirty="0" err="1">
                <a:solidFill>
                  <a:srgbClr val="002D99"/>
                </a:solidFill>
                <a:ea typeface="+mj-lt"/>
                <a:cs typeface="+mj-lt"/>
              </a:rPr>
              <a:t>Polimorfismo</a:t>
            </a:r>
            <a:r>
              <a:rPr lang="en-US" sz="7000" kern="0" dirty="0">
                <a:solidFill>
                  <a:srgbClr val="002D99"/>
                </a:solidFill>
                <a:ea typeface="+mj-lt"/>
                <a:cs typeface="+mj-lt"/>
              </a:rPr>
              <a:t>: Classes </a:t>
            </a:r>
            <a:r>
              <a:rPr lang="en-US" sz="7000" kern="0" dirty="0" err="1">
                <a:solidFill>
                  <a:srgbClr val="002D99"/>
                </a:solidFill>
                <a:ea typeface="+mj-lt"/>
                <a:cs typeface="+mj-lt"/>
              </a:rPr>
              <a:t>Veiculo</a:t>
            </a:r>
            <a:r>
              <a:rPr lang="en-US" sz="7000" kern="0" dirty="0">
                <a:solidFill>
                  <a:srgbClr val="002D99"/>
                </a:solidFill>
                <a:ea typeface="+mj-lt"/>
                <a:cs typeface="+mj-lt"/>
              </a:rPr>
              <a:t>, Carro e Moto</a:t>
            </a:r>
            <a:endParaRPr lang="pt-BR" kern="0" dirty="0"/>
          </a:p>
        </p:txBody>
      </p:sp>
    </p:spTree>
    <p:extLst>
      <p:ext uri="{BB962C8B-B14F-4D97-AF65-F5344CB8AC3E}">
        <p14:creationId xmlns:p14="http://schemas.microsoft.com/office/powerpoint/2010/main" val="993362828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5EC96B-0C39-6EC1-B8B0-928D617565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7751" y="1000154"/>
            <a:ext cx="11270407" cy="2438400"/>
          </a:xfrm>
        </p:spPr>
        <p:txBody>
          <a:bodyPr/>
          <a:lstStyle/>
          <a:p>
            <a:pPr algn="l"/>
            <a:r>
              <a:rPr lang="en-US" sz="7000" err="1">
                <a:solidFill>
                  <a:srgbClr val="002D99"/>
                </a:solidFill>
                <a:ea typeface="+mj-lt"/>
                <a:cs typeface="+mj-lt"/>
              </a:rPr>
              <a:t>Exemplo</a:t>
            </a:r>
            <a:r>
              <a:rPr lang="en-US" sz="7000">
                <a:solidFill>
                  <a:srgbClr val="002D99"/>
                </a:solidFill>
                <a:ea typeface="+mj-lt"/>
                <a:cs typeface="+mj-lt"/>
              </a:rPr>
              <a:t> de </a:t>
            </a:r>
            <a:r>
              <a:rPr lang="en-US" sz="7000" err="1">
                <a:solidFill>
                  <a:srgbClr val="002D99"/>
                </a:solidFill>
                <a:ea typeface="+mj-lt"/>
                <a:cs typeface="+mj-lt"/>
              </a:rPr>
              <a:t>Polimorfismo</a:t>
            </a:r>
            <a:r>
              <a:rPr lang="en-US" sz="7000">
                <a:solidFill>
                  <a:srgbClr val="002D99"/>
                </a:solidFill>
                <a:ea typeface="+mj-lt"/>
                <a:cs typeface="+mj-lt"/>
              </a:rPr>
              <a:t>: Classes </a:t>
            </a:r>
            <a:r>
              <a:rPr lang="en-US" sz="7000" err="1">
                <a:solidFill>
                  <a:srgbClr val="002D99"/>
                </a:solidFill>
                <a:ea typeface="+mj-lt"/>
                <a:cs typeface="+mj-lt"/>
              </a:rPr>
              <a:t>Veiculo</a:t>
            </a:r>
            <a:r>
              <a:rPr lang="en-US" sz="7000">
                <a:solidFill>
                  <a:srgbClr val="002D99"/>
                </a:solidFill>
                <a:ea typeface="+mj-lt"/>
                <a:cs typeface="+mj-lt"/>
              </a:rPr>
              <a:t>, Carro e Moto</a:t>
            </a:r>
            <a:endParaRPr lang="pt-BR" sz="7000">
              <a:ea typeface="+mj-lt"/>
              <a:cs typeface="+mj-lt"/>
            </a:endParaRPr>
          </a:p>
          <a:p>
            <a:endParaRPr lang="pt-BR" dirty="0"/>
          </a:p>
        </p:txBody>
      </p:sp>
      <p:pic>
        <p:nvPicPr>
          <p:cNvPr id="5" name="Espaço Reservado para Conteúdo 4" descr="Texto, Linha do tempo&#10;&#10;Descrição gerada automaticamente">
            <a:extLst>
              <a:ext uri="{FF2B5EF4-FFF2-40B4-BE49-F238E27FC236}">
                <a16:creationId xmlns:a16="http://schemas.microsoft.com/office/drawing/2014/main" id="{659B72EC-7727-C0F2-279A-D85E97FFEC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9566" y="3285213"/>
            <a:ext cx="11953047" cy="4658512"/>
          </a:xfrm>
        </p:spPr>
      </p:pic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09441F18-8169-A020-272F-354F2A8A2D9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F30CFE-4D1E-4A6E-B63C-E2B195529F61}" type="slidenum">
              <a:rPr lang="en-US" altLang="pt-BR"/>
              <a:pPr/>
              <a:t>19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426361109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3">
            <a:extLst>
              <a:ext uri="{FF2B5EF4-FFF2-40B4-BE49-F238E27FC236}">
                <a16:creationId xmlns:a16="http://schemas.microsoft.com/office/drawing/2014/main" id="{BBD46837-886D-772E-5886-B88EC09F74E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1pPr>
            <a:lvl2pPr marL="37931725" indent="-37474525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2pPr>
            <a:lvl3pPr marL="1727200" indent="-571500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3pPr>
            <a:lvl4pPr marL="2171700" indent="-571500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4pPr>
            <a:lvl5pPr marL="2616200" indent="-571500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5pPr>
            <a:lvl6pPr marL="30734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6pPr>
            <a:lvl7pPr marL="35306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7pPr>
            <a:lvl8pPr marL="39878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8pPr>
            <a:lvl9pPr marL="44450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7A038EF1-E737-4ECC-9B36-433BB49966A8}" type="slidenum">
              <a:rPr lang="en-US" altLang="pt-BR" sz="1800"/>
              <a:pPr>
                <a:spcBef>
                  <a:spcPct val="0"/>
                </a:spcBef>
                <a:buSzTx/>
                <a:buFontTx/>
                <a:buNone/>
              </a:pPr>
              <a:t>2</a:t>
            </a:fld>
            <a:endParaRPr lang="en-US" altLang="pt-BR" sz="1800"/>
          </a:p>
        </p:txBody>
      </p:sp>
      <p:sp>
        <p:nvSpPr>
          <p:cNvPr id="37891" name="Rectangle 1">
            <a:extLst>
              <a:ext uri="{FF2B5EF4-FFF2-40B4-BE49-F238E27FC236}">
                <a16:creationId xmlns:a16="http://schemas.microsoft.com/office/drawing/2014/main" id="{2C879A19-52C9-48B0-8A00-0B98370B9E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altLang="pt-BR">
                <a:solidFill>
                  <a:srgbClr val="002D99"/>
                </a:solidFill>
              </a:rPr>
              <a:t>Herança</a:t>
            </a:r>
          </a:p>
        </p:txBody>
      </p:sp>
      <p:pic>
        <p:nvPicPr>
          <p:cNvPr id="37892" name="Picture 2">
            <a:extLst>
              <a:ext uri="{FF2B5EF4-FFF2-40B4-BE49-F238E27FC236}">
                <a16:creationId xmlns:a16="http://schemas.microsoft.com/office/drawing/2014/main" id="{4E8F7569-30E4-3670-8F88-C811E632CA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91925" y="8788400"/>
            <a:ext cx="6762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3" name="Picture 3">
            <a:extLst>
              <a:ext uri="{FF2B5EF4-FFF2-40B4-BE49-F238E27FC236}">
                <a16:creationId xmlns:a16="http://schemas.microsoft.com/office/drawing/2014/main" id="{F196F631-BCB8-3161-D979-2C95910AB1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800" y="890588"/>
            <a:ext cx="1130300" cy="143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4" name="Rectangle 4">
            <a:extLst>
              <a:ext uri="{FF2B5EF4-FFF2-40B4-BE49-F238E27FC236}">
                <a16:creationId xmlns:a16="http://schemas.microsoft.com/office/drawing/2014/main" id="{35942594-995B-8745-4422-7BF2351577CB}"/>
              </a:ext>
            </a:extLst>
          </p:cNvPr>
          <p:cNvSpPr>
            <a:spLocks/>
          </p:cNvSpPr>
          <p:nvPr/>
        </p:nvSpPr>
        <p:spPr bwMode="auto">
          <a:xfrm>
            <a:off x="1155700" y="2965450"/>
            <a:ext cx="10820400" cy="81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1pPr>
            <a:lvl2pPr marL="37931725" indent="-37474525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2pPr>
            <a:lvl3pPr marL="1727200" indent="-571500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3pPr>
            <a:lvl4pPr marL="2171700" indent="-571500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4pPr>
            <a:lvl5pPr marL="2616200" indent="-571500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5pPr>
            <a:lvl6pPr marL="30734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6pPr>
            <a:lvl7pPr marL="35306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7pPr>
            <a:lvl8pPr marL="39878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8pPr>
            <a:lvl9pPr marL="44450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pt-BR" sz="4800">
                <a:solidFill>
                  <a:srgbClr val="002D99"/>
                </a:solidFill>
                <a:cs typeface="Gill Sans" pitchFamily="-108" charset="0"/>
              </a:rPr>
              <a:t>Python</a:t>
            </a:r>
            <a:r>
              <a:rPr lang="en-US" altLang="pt-BR" sz="4800" b="1">
                <a:solidFill>
                  <a:srgbClr val="002D99"/>
                </a:solidFill>
                <a:cs typeface="Gill Sans" pitchFamily="-108" charset="0"/>
              </a:rPr>
              <a:t> é</a:t>
            </a:r>
            <a:r>
              <a:rPr lang="en-US" altLang="pt-BR" sz="4800">
                <a:solidFill>
                  <a:srgbClr val="002D99"/>
                </a:solidFill>
                <a:cs typeface="Gill Sans" pitchFamily="-108" charset="0"/>
              </a:rPr>
              <a:t> uma linguagem de programação...</a:t>
            </a:r>
          </a:p>
        </p:txBody>
      </p:sp>
      <p:pic>
        <p:nvPicPr>
          <p:cNvPr id="37895" name="Picture 5">
            <a:extLst>
              <a:ext uri="{FF2B5EF4-FFF2-40B4-BE49-F238E27FC236}">
                <a16:creationId xmlns:a16="http://schemas.microsoft.com/office/drawing/2014/main" id="{191811AE-2852-CC1F-7694-430E0D2470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9200" y="4635500"/>
            <a:ext cx="4457700" cy="3773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6" name="Picture 6">
            <a:extLst>
              <a:ext uri="{FF2B5EF4-FFF2-40B4-BE49-F238E27FC236}">
                <a16:creationId xmlns:a16="http://schemas.microsoft.com/office/drawing/2014/main" id="{C411CE91-7F4E-4D21-2124-DDED4B5F3A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45900" y="495300"/>
            <a:ext cx="825500" cy="166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7" name="Picture 7">
            <a:extLst>
              <a:ext uri="{FF2B5EF4-FFF2-40B4-BE49-F238E27FC236}">
                <a16:creationId xmlns:a16="http://schemas.microsoft.com/office/drawing/2014/main" id="{13A4479B-7A23-065D-93D4-F7910431A8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91925" y="8788400"/>
            <a:ext cx="6762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8" name="Picture 8">
            <a:extLst>
              <a:ext uri="{FF2B5EF4-FFF2-40B4-BE49-F238E27FC236}">
                <a16:creationId xmlns:a16="http://schemas.microsoft.com/office/drawing/2014/main" id="{431C50CE-1CD3-023C-9165-B0212404E5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8800" y="8737600"/>
            <a:ext cx="19685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9" name="Rectangle 9">
            <a:extLst>
              <a:ext uri="{FF2B5EF4-FFF2-40B4-BE49-F238E27FC236}">
                <a16:creationId xmlns:a16="http://schemas.microsoft.com/office/drawing/2014/main" id="{2AB26A80-94CD-A98C-C836-5634EC89E355}"/>
              </a:ext>
            </a:extLst>
          </p:cNvPr>
          <p:cNvSpPr>
            <a:spLocks/>
          </p:cNvSpPr>
          <p:nvPr/>
        </p:nvSpPr>
        <p:spPr bwMode="auto">
          <a:xfrm>
            <a:off x="5613400" y="8928100"/>
            <a:ext cx="781050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1pPr>
            <a:lvl2pPr marL="37931725" indent="-37474525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2pPr>
            <a:lvl3pPr marL="1727200" indent="-571500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3pPr>
            <a:lvl4pPr marL="2171700" indent="-571500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4pPr>
            <a:lvl5pPr marL="2616200" indent="-571500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5pPr>
            <a:lvl6pPr marL="30734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6pPr>
            <a:lvl7pPr marL="35306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7pPr>
            <a:lvl8pPr marL="39878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8pPr>
            <a:lvl9pPr marL="44450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pt-BR" sz="1300">
                <a:cs typeface="Gill Sans" pitchFamily="-108" charset="0"/>
              </a:rPr>
              <a:t>Python Aula 05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6AA043-23E2-D5A2-4BAB-1D335C4BA9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0000" y="1215391"/>
            <a:ext cx="11529351" cy="2438400"/>
          </a:xfrm>
        </p:spPr>
        <p:txBody>
          <a:bodyPr/>
          <a:lstStyle/>
          <a:p>
            <a:pPr algn="l"/>
            <a:r>
              <a:rPr lang="en-US" sz="7000" err="1">
                <a:solidFill>
                  <a:srgbClr val="002D99"/>
                </a:solidFill>
                <a:ea typeface="+mj-lt"/>
                <a:cs typeface="+mj-lt"/>
              </a:rPr>
              <a:t>Exemplo</a:t>
            </a:r>
            <a:r>
              <a:rPr lang="en-US" sz="7000">
                <a:solidFill>
                  <a:srgbClr val="002D99"/>
                </a:solidFill>
                <a:ea typeface="+mj-lt"/>
                <a:cs typeface="+mj-lt"/>
              </a:rPr>
              <a:t> de </a:t>
            </a:r>
            <a:r>
              <a:rPr lang="en-US" sz="7000" err="1">
                <a:solidFill>
                  <a:srgbClr val="002D99"/>
                </a:solidFill>
                <a:ea typeface="+mj-lt"/>
                <a:cs typeface="+mj-lt"/>
              </a:rPr>
              <a:t>Polimorfismo</a:t>
            </a:r>
            <a:r>
              <a:rPr lang="en-US" sz="7000">
                <a:solidFill>
                  <a:srgbClr val="002D99"/>
                </a:solidFill>
                <a:ea typeface="+mj-lt"/>
                <a:cs typeface="+mj-lt"/>
              </a:rPr>
              <a:t>: Classes </a:t>
            </a:r>
            <a:r>
              <a:rPr lang="en-US" sz="7000" err="1">
                <a:solidFill>
                  <a:srgbClr val="002D99"/>
                </a:solidFill>
                <a:ea typeface="+mj-lt"/>
                <a:cs typeface="+mj-lt"/>
              </a:rPr>
              <a:t>Veiculo</a:t>
            </a:r>
            <a:r>
              <a:rPr lang="en-US" sz="7000">
                <a:solidFill>
                  <a:srgbClr val="002D99"/>
                </a:solidFill>
                <a:ea typeface="+mj-lt"/>
                <a:cs typeface="+mj-lt"/>
              </a:rPr>
              <a:t>, Carro e Moto</a:t>
            </a:r>
            <a:endParaRPr lang="pt-BR" sz="7000">
              <a:ea typeface="+mj-lt"/>
              <a:cs typeface="+mj-lt"/>
            </a:endParaRPr>
          </a:p>
          <a:p>
            <a:endParaRPr lang="pt-BR" dirty="0"/>
          </a:p>
        </p:txBody>
      </p:sp>
      <p:pic>
        <p:nvPicPr>
          <p:cNvPr id="5" name="Espaço Reservado para Conteúdo 4" descr="Tela de celular com texto preto sobre fundo branco&#10;&#10;Descrição gerada automaticamente">
            <a:extLst>
              <a:ext uri="{FF2B5EF4-FFF2-40B4-BE49-F238E27FC236}">
                <a16:creationId xmlns:a16="http://schemas.microsoft.com/office/drawing/2014/main" id="{CB81BA43-CEA4-9FE9-05F7-28005E051D5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71815" y="3145304"/>
            <a:ext cx="10485690" cy="6115617"/>
          </a:xfrm>
        </p:spPr>
      </p:pic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0DCBA2D1-A047-9D5F-B178-F5D738D2001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F30CFE-4D1E-4A6E-B63C-E2B195529F61}" type="slidenum">
              <a:rPr lang="en-US" altLang="pt-BR"/>
              <a:pPr/>
              <a:t>20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159016504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45CC9A-CC7B-72AE-EBFB-30290B78E7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0000" y="254000"/>
            <a:ext cx="11371107" cy="2510329"/>
          </a:xfrm>
        </p:spPr>
        <p:txBody>
          <a:bodyPr/>
          <a:lstStyle/>
          <a:p>
            <a:pPr algn="l"/>
            <a:r>
              <a:rPr lang="en-US" sz="7000" err="1">
                <a:solidFill>
                  <a:srgbClr val="002D99"/>
                </a:solidFill>
                <a:ea typeface="+mj-lt"/>
                <a:cs typeface="+mj-lt"/>
              </a:rPr>
              <a:t>Exemplo</a:t>
            </a:r>
            <a:r>
              <a:rPr lang="en-US" sz="7000" dirty="0">
                <a:solidFill>
                  <a:srgbClr val="002D99"/>
                </a:solidFill>
                <a:ea typeface="+mj-lt"/>
                <a:cs typeface="+mj-lt"/>
              </a:rPr>
              <a:t> de </a:t>
            </a:r>
            <a:r>
              <a:rPr lang="en-US" sz="7000" err="1">
                <a:solidFill>
                  <a:srgbClr val="002D99"/>
                </a:solidFill>
                <a:ea typeface="+mj-lt"/>
                <a:cs typeface="+mj-lt"/>
              </a:rPr>
              <a:t>Polimorfismo</a:t>
            </a:r>
            <a:r>
              <a:rPr lang="en-US" sz="7000" dirty="0">
                <a:solidFill>
                  <a:srgbClr val="002D99"/>
                </a:solidFill>
                <a:ea typeface="+mj-lt"/>
                <a:cs typeface="+mj-lt"/>
              </a:rPr>
              <a:t>: Classes </a:t>
            </a:r>
            <a:r>
              <a:rPr lang="en-US" sz="7000" err="1">
                <a:solidFill>
                  <a:srgbClr val="002D99"/>
                </a:solidFill>
                <a:ea typeface="+mj-lt"/>
                <a:cs typeface="+mj-lt"/>
              </a:rPr>
              <a:t>Veiculo</a:t>
            </a:r>
            <a:r>
              <a:rPr lang="en-US" sz="7000" dirty="0">
                <a:solidFill>
                  <a:srgbClr val="002D99"/>
                </a:solidFill>
                <a:ea typeface="+mj-lt"/>
                <a:cs typeface="+mj-lt"/>
              </a:rPr>
              <a:t>, Carro e Moto</a:t>
            </a:r>
            <a:endParaRPr lang="pt-BR" dirty="0">
              <a:ea typeface="+mj-lt"/>
              <a:cs typeface="+mj-lt"/>
            </a:endParaRPr>
          </a:p>
        </p:txBody>
      </p:sp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43064DA7-CA96-19D1-302E-AFF78C17178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71815" y="2750555"/>
            <a:ext cx="9867099" cy="6732778"/>
          </a:xfrm>
        </p:spPr>
      </p:pic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C8F6222C-E1A3-7305-31DA-AC55AE00300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F30CFE-4D1E-4A6E-B63C-E2B195529F61}" type="slidenum">
              <a:rPr lang="en-US" altLang="pt-BR"/>
              <a:pPr/>
              <a:t>21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044833920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Number Placeholder 3">
            <a:extLst>
              <a:ext uri="{FF2B5EF4-FFF2-40B4-BE49-F238E27FC236}">
                <a16:creationId xmlns:a16="http://schemas.microsoft.com/office/drawing/2014/main" id="{8EC14A1A-805D-A2F4-2352-AB977673A05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1pPr>
            <a:lvl2pPr marL="37931725" indent="-37474525"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2pPr>
            <a:lvl3pPr marL="1727200" indent="-571500">
              <a:lnSpc>
                <a:spcPct val="110000"/>
              </a:lnSpc>
              <a:spcBef>
                <a:spcPts val="3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3pPr>
            <a:lvl4pPr marL="2171700" indent="-571500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4pPr>
            <a:lvl5pPr marL="2616200" indent="-571500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5pPr>
            <a:lvl6pPr marL="30734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6pPr>
            <a:lvl7pPr marL="35306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7pPr>
            <a:lvl8pPr marL="39878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8pPr>
            <a:lvl9pPr marL="44450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85B181AE-8B6F-42F8-9DF7-B8392CCE3F9C}" type="slidenum">
              <a:rPr lang="en-US" altLang="pt-BR" sz="1800"/>
              <a:pPr>
                <a:spcBef>
                  <a:spcPct val="0"/>
                </a:spcBef>
                <a:buSzTx/>
                <a:buFontTx/>
                <a:buNone/>
              </a:pPr>
              <a:t>22</a:t>
            </a:fld>
            <a:endParaRPr lang="en-US" altLang="pt-BR" sz="1800"/>
          </a:p>
        </p:txBody>
      </p:sp>
      <p:sp>
        <p:nvSpPr>
          <p:cNvPr id="64515" name="Rectangle 1">
            <a:extLst>
              <a:ext uri="{FF2B5EF4-FFF2-40B4-BE49-F238E27FC236}">
                <a16:creationId xmlns:a16="http://schemas.microsoft.com/office/drawing/2014/main" id="{D9007468-961C-3413-2378-B731B149D9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70000" y="508000"/>
            <a:ext cx="11506200" cy="1574800"/>
          </a:xfrm>
        </p:spPr>
        <p:txBody>
          <a:bodyPr/>
          <a:lstStyle/>
          <a:p>
            <a:pPr algn="l" eaLnBrk="1" hangingPunct="1"/>
            <a:r>
              <a:rPr lang="en-US" altLang="pt-BR" sz="6400">
                <a:solidFill>
                  <a:srgbClr val="002D99"/>
                </a:solidFill>
              </a:rPr>
              <a:t>Referências</a:t>
            </a:r>
          </a:p>
        </p:txBody>
      </p:sp>
      <p:pic>
        <p:nvPicPr>
          <p:cNvPr id="64516" name="Picture 2">
            <a:extLst>
              <a:ext uri="{FF2B5EF4-FFF2-40B4-BE49-F238E27FC236}">
                <a16:creationId xmlns:a16="http://schemas.microsoft.com/office/drawing/2014/main" id="{0E1C1D13-FD91-7F36-1989-2A8EC83453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91925" y="8788400"/>
            <a:ext cx="6762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17" name="Picture 3">
            <a:extLst>
              <a:ext uri="{FF2B5EF4-FFF2-40B4-BE49-F238E27FC236}">
                <a16:creationId xmlns:a16="http://schemas.microsoft.com/office/drawing/2014/main" id="{F502AE64-B279-06E6-7390-E5F69153646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800" y="890588"/>
            <a:ext cx="1130300" cy="143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18" name="Picture 4">
            <a:extLst>
              <a:ext uri="{FF2B5EF4-FFF2-40B4-BE49-F238E27FC236}">
                <a16:creationId xmlns:a16="http://schemas.microsoft.com/office/drawing/2014/main" id="{5154C4FC-3125-ECEE-8AC3-C0EC21C5D9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45900" y="495300"/>
            <a:ext cx="825500" cy="166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19" name="Picture 5">
            <a:extLst>
              <a:ext uri="{FF2B5EF4-FFF2-40B4-BE49-F238E27FC236}">
                <a16:creationId xmlns:a16="http://schemas.microsoft.com/office/drawing/2014/main" id="{607F9790-1D40-5E20-1351-4CFF2834EA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91925" y="8788400"/>
            <a:ext cx="6762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20" name="Picture 6">
            <a:extLst>
              <a:ext uri="{FF2B5EF4-FFF2-40B4-BE49-F238E27FC236}">
                <a16:creationId xmlns:a16="http://schemas.microsoft.com/office/drawing/2014/main" id="{65364FCC-EF8D-E584-8995-15EE5AF0CF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8800" y="8737600"/>
            <a:ext cx="19685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521" name="Picture 7">
            <a:extLst>
              <a:ext uri="{FF2B5EF4-FFF2-40B4-BE49-F238E27FC236}">
                <a16:creationId xmlns:a16="http://schemas.microsoft.com/office/drawing/2014/main" id="{18D4826C-2FB1-7E8F-FC4F-5E81196DD7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9400" y="3721100"/>
            <a:ext cx="9893300" cy="379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22" name="Rectangle 8">
            <a:extLst>
              <a:ext uri="{FF2B5EF4-FFF2-40B4-BE49-F238E27FC236}">
                <a16:creationId xmlns:a16="http://schemas.microsoft.com/office/drawing/2014/main" id="{10576A91-85D2-8104-30D8-76043C3420F3}"/>
              </a:ext>
            </a:extLst>
          </p:cNvPr>
          <p:cNvSpPr>
            <a:spLocks/>
          </p:cNvSpPr>
          <p:nvPr/>
        </p:nvSpPr>
        <p:spPr bwMode="auto">
          <a:xfrm>
            <a:off x="5613400" y="8928100"/>
            <a:ext cx="781050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1pPr>
            <a:lvl2pPr marL="37931725" indent="-37474525"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2pPr>
            <a:lvl3pPr marL="1727200" indent="-571500">
              <a:lnSpc>
                <a:spcPct val="110000"/>
              </a:lnSpc>
              <a:spcBef>
                <a:spcPts val="3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3pPr>
            <a:lvl4pPr marL="2171700" indent="-571500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4pPr>
            <a:lvl5pPr marL="2616200" indent="-571500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5pPr>
            <a:lvl6pPr marL="30734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6pPr>
            <a:lvl7pPr marL="35306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7pPr>
            <a:lvl8pPr marL="39878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8pPr>
            <a:lvl9pPr marL="44450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pt-BR" sz="1300">
                <a:cs typeface="Gill Sans" pitchFamily="-108" charset="0"/>
              </a:rPr>
              <a:t>Python Aula 05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3">
            <a:extLst>
              <a:ext uri="{FF2B5EF4-FFF2-40B4-BE49-F238E27FC236}">
                <a16:creationId xmlns:a16="http://schemas.microsoft.com/office/drawing/2014/main" id="{177052EF-E821-8D9E-8484-0002454FB03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1pPr>
            <a:lvl2pPr marL="37931725" indent="-37474525"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2pPr>
            <a:lvl3pPr marL="1727200" indent="-571500">
              <a:lnSpc>
                <a:spcPct val="110000"/>
              </a:lnSpc>
              <a:spcBef>
                <a:spcPts val="3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3pPr>
            <a:lvl4pPr marL="2171700" indent="-571500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4pPr>
            <a:lvl5pPr marL="2616200" indent="-571500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5pPr>
            <a:lvl6pPr marL="30734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6pPr>
            <a:lvl7pPr marL="35306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7pPr>
            <a:lvl8pPr marL="39878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8pPr>
            <a:lvl9pPr marL="44450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588EBB1E-028E-4C00-B9D9-CD01276AC3F0}" type="slidenum">
              <a:rPr lang="en-US" altLang="pt-BR" sz="1800"/>
              <a:pPr>
                <a:spcBef>
                  <a:spcPct val="0"/>
                </a:spcBef>
                <a:buSzTx/>
                <a:buFontTx/>
                <a:buNone/>
              </a:pPr>
              <a:t>3</a:t>
            </a:fld>
            <a:endParaRPr lang="en-US" altLang="pt-BR" sz="1800"/>
          </a:p>
        </p:txBody>
      </p:sp>
      <p:sp>
        <p:nvSpPr>
          <p:cNvPr id="38915" name="Rectangle 1">
            <a:extLst>
              <a:ext uri="{FF2B5EF4-FFF2-40B4-BE49-F238E27FC236}">
                <a16:creationId xmlns:a16="http://schemas.microsoft.com/office/drawing/2014/main" id="{234B1429-0E18-C215-287B-B3240F805A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70000" y="939800"/>
            <a:ext cx="10464800" cy="1333500"/>
          </a:xfrm>
        </p:spPr>
        <p:txBody>
          <a:bodyPr/>
          <a:lstStyle/>
          <a:p>
            <a:pPr algn="l" eaLnBrk="1" hangingPunct="1"/>
            <a:r>
              <a:rPr lang="en-US" altLang="pt-BR" sz="7000">
                <a:solidFill>
                  <a:srgbClr val="002D99"/>
                </a:solidFill>
              </a:rPr>
              <a:t>Herança</a:t>
            </a:r>
          </a:p>
        </p:txBody>
      </p:sp>
      <p:pic>
        <p:nvPicPr>
          <p:cNvPr id="38916" name="Picture 2">
            <a:extLst>
              <a:ext uri="{FF2B5EF4-FFF2-40B4-BE49-F238E27FC236}">
                <a16:creationId xmlns:a16="http://schemas.microsoft.com/office/drawing/2014/main" id="{DBC5E168-BDD2-D158-D945-DB9E48BA08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91925" y="8788400"/>
            <a:ext cx="6762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7" name="Picture 3">
            <a:extLst>
              <a:ext uri="{FF2B5EF4-FFF2-40B4-BE49-F238E27FC236}">
                <a16:creationId xmlns:a16="http://schemas.microsoft.com/office/drawing/2014/main" id="{E58C3CD1-FD1C-FFCC-E35F-F40C94FC11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800" y="890588"/>
            <a:ext cx="1130300" cy="143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8" name="Rectangle 4">
            <a:extLst>
              <a:ext uri="{FF2B5EF4-FFF2-40B4-BE49-F238E27FC236}">
                <a16:creationId xmlns:a16="http://schemas.microsoft.com/office/drawing/2014/main" id="{826B674E-1C2E-2480-2EF2-F4999EB22E84}"/>
              </a:ext>
            </a:extLst>
          </p:cNvPr>
          <p:cNvSpPr>
            <a:spLocks/>
          </p:cNvSpPr>
          <p:nvPr/>
        </p:nvSpPr>
        <p:spPr bwMode="auto">
          <a:xfrm>
            <a:off x="1219200" y="2197100"/>
            <a:ext cx="10566400" cy="65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marL="493713" indent="-493713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1pPr>
            <a:lvl2pPr marL="1255713" indent="-493713"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2pPr>
            <a:lvl3pPr marL="1700213" indent="-493713">
              <a:lnSpc>
                <a:spcPct val="110000"/>
              </a:lnSpc>
              <a:spcBef>
                <a:spcPts val="3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3pPr>
            <a:lvl4pPr marL="2171700" indent="-571500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4pPr>
            <a:lvl5pPr marL="2616200" indent="-571500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5pPr>
            <a:lvl6pPr marL="30734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6pPr>
            <a:lvl7pPr marL="35306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7pPr>
            <a:lvl8pPr marL="39878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8pPr>
            <a:lvl9pPr marL="44450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9pPr>
          </a:lstStyle>
          <a:p>
            <a:pPr algn="just" eaLnBrk="1" hangingPunct="1">
              <a:spcBef>
                <a:spcPts val="3800"/>
              </a:spcBef>
            </a:pPr>
            <a:r>
              <a:rPr lang="en-US" altLang="pt-BR" sz="3600">
                <a:cs typeface="Gill Sans" pitchFamily="-108" charset="0"/>
              </a:rPr>
              <a:t>Uma classe pode </a:t>
            </a:r>
            <a:r>
              <a:rPr lang="en-US" altLang="pt-BR" sz="3600" b="1">
                <a:solidFill>
                  <a:srgbClr val="002D99"/>
                </a:solidFill>
                <a:cs typeface="Gill Sans" pitchFamily="-108" charset="0"/>
              </a:rPr>
              <a:t>herdar</a:t>
            </a:r>
            <a:r>
              <a:rPr lang="en-US" altLang="pt-BR" sz="3600">
                <a:cs typeface="Gill Sans" pitchFamily="-108" charset="0"/>
              </a:rPr>
              <a:t> a definição de outra classe</a:t>
            </a:r>
          </a:p>
          <a:p>
            <a:pPr lvl="1" algn="just" eaLnBrk="1" hangingPunct="1">
              <a:spcBef>
                <a:spcPts val="3800"/>
              </a:spcBef>
            </a:pPr>
            <a:r>
              <a:rPr lang="en-US" altLang="pt-BR" sz="2400">
                <a:cs typeface="Gill Sans" pitchFamily="-108" charset="0"/>
              </a:rPr>
              <a:t>Permite o uso ou a extensão de métodos e atributos previamente definidos por outra classe.</a:t>
            </a:r>
          </a:p>
          <a:p>
            <a:pPr lvl="1" algn="just" eaLnBrk="1" hangingPunct="1">
              <a:spcBef>
                <a:spcPts val="3800"/>
              </a:spcBef>
            </a:pPr>
            <a:r>
              <a:rPr lang="en-US" altLang="pt-BR" sz="2400">
                <a:cs typeface="Gill Sans" pitchFamily="-108" charset="0"/>
              </a:rPr>
              <a:t>Nova classe: </a:t>
            </a:r>
            <a:r>
              <a:rPr lang="en-US" altLang="pt-BR" sz="2400">
                <a:solidFill>
                  <a:srgbClr val="001F67"/>
                </a:solidFill>
                <a:cs typeface="Gill Sans" pitchFamily="-108" charset="0"/>
              </a:rPr>
              <a:t>subclasse</a:t>
            </a:r>
            <a:r>
              <a:rPr lang="en-US" altLang="pt-BR" sz="2400">
                <a:cs typeface="Gill Sans" pitchFamily="-108" charset="0"/>
              </a:rPr>
              <a:t>.   Original:  </a:t>
            </a:r>
            <a:r>
              <a:rPr lang="en-US" altLang="pt-BR" sz="2400">
                <a:solidFill>
                  <a:srgbClr val="002D99"/>
                </a:solidFill>
                <a:cs typeface="Gill Sans" pitchFamily="-108" charset="0"/>
              </a:rPr>
              <a:t>classe pai, ancestral ou superclasse</a:t>
            </a:r>
          </a:p>
          <a:p>
            <a:pPr lvl="1" algn="just" eaLnBrk="1" hangingPunct="1">
              <a:lnSpc>
                <a:spcPct val="50000"/>
              </a:lnSpc>
              <a:spcBef>
                <a:spcPts val="3800"/>
              </a:spcBef>
            </a:pPr>
            <a:r>
              <a:rPr lang="en-US" altLang="pt-BR" sz="2400">
                <a:cs typeface="Gill Sans" pitchFamily="-108" charset="0"/>
              </a:rPr>
              <a:t>Para definir uma subclasse, coloque o nome da superclasse entre parênteses  depois do nome da subclasse na primeira linha da definição.</a:t>
            </a:r>
          </a:p>
          <a:p>
            <a:pPr lvl="2" algn="just" eaLnBrk="1" hangingPunct="1">
              <a:lnSpc>
                <a:spcPct val="80000"/>
              </a:lnSpc>
              <a:spcBef>
                <a:spcPts val="3800"/>
              </a:spcBef>
            </a:pPr>
            <a:r>
              <a:rPr lang="en-US" altLang="pt-BR" sz="2000">
                <a:cs typeface="Gill Sans" pitchFamily="-108" charset="0"/>
              </a:rPr>
              <a:t>Python não tem a palavra ‘</a:t>
            </a:r>
            <a:r>
              <a:rPr lang="en-US" altLang="pt-BR" sz="2000">
                <a:solidFill>
                  <a:srgbClr val="003DCC"/>
                </a:solidFill>
                <a:cs typeface="Gill Sans" pitchFamily="-108" charset="0"/>
              </a:rPr>
              <a:t>extends</a:t>
            </a:r>
            <a:r>
              <a:rPr lang="en-US" altLang="pt-BR" sz="2000">
                <a:cs typeface="Gill Sans" pitchFamily="-108" charset="0"/>
              </a:rPr>
              <a:t>’ como em Java</a:t>
            </a:r>
          </a:p>
          <a:p>
            <a:pPr lvl="2" algn="just" eaLnBrk="1" hangingPunct="1">
              <a:lnSpc>
                <a:spcPct val="80000"/>
              </a:lnSpc>
              <a:spcBef>
                <a:spcPts val="3800"/>
              </a:spcBef>
            </a:pPr>
            <a:r>
              <a:rPr lang="en-US" altLang="pt-BR" sz="2000">
                <a:cs typeface="Gill Sans" pitchFamily="-108" charset="0"/>
              </a:rPr>
              <a:t>Múltipla herança é suportada</a:t>
            </a:r>
          </a:p>
        </p:txBody>
      </p:sp>
      <p:pic>
        <p:nvPicPr>
          <p:cNvPr id="38919" name="Picture 5">
            <a:extLst>
              <a:ext uri="{FF2B5EF4-FFF2-40B4-BE49-F238E27FC236}">
                <a16:creationId xmlns:a16="http://schemas.microsoft.com/office/drawing/2014/main" id="{63C9E956-1CED-F3B4-0C84-86C0D07320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45900" y="495300"/>
            <a:ext cx="825500" cy="166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20" name="Picture 6">
            <a:extLst>
              <a:ext uri="{FF2B5EF4-FFF2-40B4-BE49-F238E27FC236}">
                <a16:creationId xmlns:a16="http://schemas.microsoft.com/office/drawing/2014/main" id="{50685845-7D5F-A162-DB20-7C08F3B57B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91925" y="8788400"/>
            <a:ext cx="6762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21" name="Picture 7">
            <a:extLst>
              <a:ext uri="{FF2B5EF4-FFF2-40B4-BE49-F238E27FC236}">
                <a16:creationId xmlns:a16="http://schemas.microsoft.com/office/drawing/2014/main" id="{B12954D6-D64F-9F23-A3AC-56CFB308C4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8800" y="8737600"/>
            <a:ext cx="19685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22" name="Rectangle 8">
            <a:extLst>
              <a:ext uri="{FF2B5EF4-FFF2-40B4-BE49-F238E27FC236}">
                <a16:creationId xmlns:a16="http://schemas.microsoft.com/office/drawing/2014/main" id="{34B6921C-EEF8-6947-6961-434AB88303A7}"/>
              </a:ext>
            </a:extLst>
          </p:cNvPr>
          <p:cNvSpPr>
            <a:spLocks/>
          </p:cNvSpPr>
          <p:nvPr/>
        </p:nvSpPr>
        <p:spPr bwMode="auto">
          <a:xfrm>
            <a:off x="5613400" y="8928100"/>
            <a:ext cx="781050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1pPr>
            <a:lvl2pPr marL="37931725" indent="-37474525"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2pPr>
            <a:lvl3pPr marL="1727200" indent="-571500">
              <a:lnSpc>
                <a:spcPct val="110000"/>
              </a:lnSpc>
              <a:spcBef>
                <a:spcPts val="3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3pPr>
            <a:lvl4pPr marL="2171700" indent="-571500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4pPr>
            <a:lvl5pPr marL="2616200" indent="-571500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5pPr>
            <a:lvl6pPr marL="30734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6pPr>
            <a:lvl7pPr marL="35306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7pPr>
            <a:lvl8pPr marL="39878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8pPr>
            <a:lvl9pPr marL="44450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pt-BR" sz="1300">
                <a:cs typeface="Gill Sans" pitchFamily="-108" charset="0"/>
              </a:rPr>
              <a:t>Python Aula 05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3">
            <a:extLst>
              <a:ext uri="{FF2B5EF4-FFF2-40B4-BE49-F238E27FC236}">
                <a16:creationId xmlns:a16="http://schemas.microsoft.com/office/drawing/2014/main" id="{68F38756-25BE-2CCF-203E-13221F75A5A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1pPr>
            <a:lvl2pPr marL="37931725" indent="-37474525"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2pPr>
            <a:lvl3pPr marL="1727200" indent="-571500">
              <a:lnSpc>
                <a:spcPct val="110000"/>
              </a:lnSpc>
              <a:spcBef>
                <a:spcPts val="3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3pPr>
            <a:lvl4pPr marL="2171700" indent="-571500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4pPr>
            <a:lvl5pPr marL="2616200" indent="-571500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5pPr>
            <a:lvl6pPr marL="30734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6pPr>
            <a:lvl7pPr marL="35306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7pPr>
            <a:lvl8pPr marL="39878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8pPr>
            <a:lvl9pPr marL="44450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F0EA13D2-FDDD-4EC1-87D3-2BD48D7ECC04}" type="slidenum">
              <a:rPr lang="en-US" altLang="pt-BR" sz="1800"/>
              <a:pPr>
                <a:spcBef>
                  <a:spcPct val="0"/>
                </a:spcBef>
                <a:buSzTx/>
                <a:buFontTx/>
                <a:buNone/>
              </a:pPr>
              <a:t>4</a:t>
            </a:fld>
            <a:endParaRPr lang="en-US" altLang="pt-BR" sz="1800"/>
          </a:p>
        </p:txBody>
      </p:sp>
      <p:sp>
        <p:nvSpPr>
          <p:cNvPr id="39939" name="Rectangle 1">
            <a:extLst>
              <a:ext uri="{FF2B5EF4-FFF2-40B4-BE49-F238E27FC236}">
                <a16:creationId xmlns:a16="http://schemas.microsoft.com/office/drawing/2014/main" id="{3E9C7722-4FCD-ABB4-3A5D-6BD909D213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70000" y="939800"/>
            <a:ext cx="10464800" cy="1333500"/>
          </a:xfrm>
        </p:spPr>
        <p:txBody>
          <a:bodyPr/>
          <a:lstStyle/>
          <a:p>
            <a:pPr algn="l" eaLnBrk="1" hangingPunct="1"/>
            <a:r>
              <a:rPr lang="en-US" altLang="pt-BR" sz="7000">
                <a:solidFill>
                  <a:srgbClr val="002D99"/>
                </a:solidFill>
              </a:rPr>
              <a:t>Herança</a:t>
            </a:r>
          </a:p>
        </p:txBody>
      </p:sp>
      <p:pic>
        <p:nvPicPr>
          <p:cNvPr id="39940" name="Picture 2">
            <a:extLst>
              <a:ext uri="{FF2B5EF4-FFF2-40B4-BE49-F238E27FC236}">
                <a16:creationId xmlns:a16="http://schemas.microsoft.com/office/drawing/2014/main" id="{79D2DFC3-26B0-0EB8-8100-7AE14EC3F2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91925" y="8788400"/>
            <a:ext cx="6762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1" name="Picture 3">
            <a:extLst>
              <a:ext uri="{FF2B5EF4-FFF2-40B4-BE49-F238E27FC236}">
                <a16:creationId xmlns:a16="http://schemas.microsoft.com/office/drawing/2014/main" id="{B6F6024F-6360-168D-C71E-DC49C367EE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800" y="890588"/>
            <a:ext cx="1130300" cy="143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2" name="Picture 4">
            <a:extLst>
              <a:ext uri="{FF2B5EF4-FFF2-40B4-BE49-F238E27FC236}">
                <a16:creationId xmlns:a16="http://schemas.microsoft.com/office/drawing/2014/main" id="{A647B3C0-35E2-9DCB-1998-9B5D5A5DDE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45900" y="495300"/>
            <a:ext cx="825500" cy="166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3" name="Picture 5">
            <a:extLst>
              <a:ext uri="{FF2B5EF4-FFF2-40B4-BE49-F238E27FC236}">
                <a16:creationId xmlns:a16="http://schemas.microsoft.com/office/drawing/2014/main" id="{A37DC82D-F520-823F-8608-FC6090D85D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91925" y="8788400"/>
            <a:ext cx="6762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4" name="Picture 6">
            <a:extLst>
              <a:ext uri="{FF2B5EF4-FFF2-40B4-BE49-F238E27FC236}">
                <a16:creationId xmlns:a16="http://schemas.microsoft.com/office/drawing/2014/main" id="{00C037C4-A16A-1A78-AD94-80DC33FCC5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8800" y="8737600"/>
            <a:ext cx="19685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5" name="Picture 7">
            <a:extLst>
              <a:ext uri="{FF2B5EF4-FFF2-40B4-BE49-F238E27FC236}">
                <a16:creationId xmlns:a16="http://schemas.microsoft.com/office/drawing/2014/main" id="{D72EF366-BFA9-FD59-E61D-76567E06AF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9700" y="3822700"/>
            <a:ext cx="7651750" cy="361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46" name="Rectangle 8">
            <a:extLst>
              <a:ext uri="{FF2B5EF4-FFF2-40B4-BE49-F238E27FC236}">
                <a16:creationId xmlns:a16="http://schemas.microsoft.com/office/drawing/2014/main" id="{76FD62D4-4458-042E-429D-A1144786C4F0}"/>
              </a:ext>
            </a:extLst>
          </p:cNvPr>
          <p:cNvSpPr>
            <a:spLocks/>
          </p:cNvSpPr>
          <p:nvPr/>
        </p:nvSpPr>
        <p:spPr bwMode="auto">
          <a:xfrm>
            <a:off x="5613400" y="8928100"/>
            <a:ext cx="781050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1pPr>
            <a:lvl2pPr marL="37931725" indent="-37474525"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2pPr>
            <a:lvl3pPr marL="1727200" indent="-571500">
              <a:lnSpc>
                <a:spcPct val="110000"/>
              </a:lnSpc>
              <a:spcBef>
                <a:spcPts val="3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3pPr>
            <a:lvl4pPr marL="2171700" indent="-571500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4pPr>
            <a:lvl5pPr marL="2616200" indent="-571500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5pPr>
            <a:lvl6pPr marL="30734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6pPr>
            <a:lvl7pPr marL="35306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7pPr>
            <a:lvl8pPr marL="39878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8pPr>
            <a:lvl9pPr marL="44450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pt-BR" sz="1300">
                <a:cs typeface="Gill Sans" pitchFamily="-108" charset="0"/>
              </a:rPr>
              <a:t>Python Aula 05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3">
            <a:extLst>
              <a:ext uri="{FF2B5EF4-FFF2-40B4-BE49-F238E27FC236}">
                <a16:creationId xmlns:a16="http://schemas.microsoft.com/office/drawing/2014/main" id="{56AF558B-CD9D-3575-0D01-C244B052DC4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1pPr>
            <a:lvl2pPr marL="37931725" indent="-37474525"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2pPr>
            <a:lvl3pPr marL="1727200" indent="-571500">
              <a:lnSpc>
                <a:spcPct val="110000"/>
              </a:lnSpc>
              <a:spcBef>
                <a:spcPts val="3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3pPr>
            <a:lvl4pPr marL="2171700" indent="-571500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4pPr>
            <a:lvl5pPr marL="2616200" indent="-571500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5pPr>
            <a:lvl6pPr marL="30734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6pPr>
            <a:lvl7pPr marL="35306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7pPr>
            <a:lvl8pPr marL="39878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8pPr>
            <a:lvl9pPr marL="44450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DD7F4F3F-198B-45D7-9784-F4911C4C093A}" type="slidenum">
              <a:rPr lang="en-US" altLang="pt-BR" sz="1800"/>
              <a:pPr>
                <a:spcBef>
                  <a:spcPct val="0"/>
                </a:spcBef>
                <a:buSzTx/>
                <a:buFontTx/>
                <a:buNone/>
              </a:pPr>
              <a:t>5</a:t>
            </a:fld>
            <a:endParaRPr lang="en-US" altLang="pt-BR" sz="1800"/>
          </a:p>
        </p:txBody>
      </p:sp>
      <p:sp>
        <p:nvSpPr>
          <p:cNvPr id="40963" name="Rectangle 1">
            <a:extLst>
              <a:ext uri="{FF2B5EF4-FFF2-40B4-BE49-F238E27FC236}">
                <a16:creationId xmlns:a16="http://schemas.microsoft.com/office/drawing/2014/main" id="{6563BD9C-A596-38F9-B9CC-BE4B82B72B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70000" y="939800"/>
            <a:ext cx="10464800" cy="1333500"/>
          </a:xfrm>
        </p:spPr>
        <p:txBody>
          <a:bodyPr/>
          <a:lstStyle/>
          <a:p>
            <a:pPr algn="l" eaLnBrk="1" hangingPunct="1"/>
            <a:r>
              <a:rPr lang="en-US" altLang="pt-BR" sz="7000">
                <a:solidFill>
                  <a:srgbClr val="002D99"/>
                </a:solidFill>
              </a:rPr>
              <a:t>Redefinindo métodos</a:t>
            </a:r>
          </a:p>
        </p:txBody>
      </p:sp>
      <p:pic>
        <p:nvPicPr>
          <p:cNvPr id="40964" name="Picture 2">
            <a:extLst>
              <a:ext uri="{FF2B5EF4-FFF2-40B4-BE49-F238E27FC236}">
                <a16:creationId xmlns:a16="http://schemas.microsoft.com/office/drawing/2014/main" id="{15D79D57-6480-B6D2-2C59-900F415385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91925" y="8788400"/>
            <a:ext cx="6762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5" name="Picture 3">
            <a:extLst>
              <a:ext uri="{FF2B5EF4-FFF2-40B4-BE49-F238E27FC236}">
                <a16:creationId xmlns:a16="http://schemas.microsoft.com/office/drawing/2014/main" id="{165A2ED2-8ECE-AF9B-81BA-9B538DC961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800" y="890588"/>
            <a:ext cx="1130300" cy="143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6" name="Rectangle 4">
            <a:extLst>
              <a:ext uri="{FF2B5EF4-FFF2-40B4-BE49-F238E27FC236}">
                <a16:creationId xmlns:a16="http://schemas.microsoft.com/office/drawing/2014/main" id="{7D337E3D-9EFE-2B75-851F-DBAB15A544C8}"/>
              </a:ext>
            </a:extLst>
          </p:cNvPr>
          <p:cNvSpPr>
            <a:spLocks/>
          </p:cNvSpPr>
          <p:nvPr/>
        </p:nvSpPr>
        <p:spPr bwMode="auto">
          <a:xfrm>
            <a:off x="1219200" y="2336800"/>
            <a:ext cx="10566400" cy="65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marL="493713" indent="-493713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1pPr>
            <a:lvl2pPr marL="1255713" indent="-493713"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2pPr>
            <a:lvl3pPr marL="1700213" indent="-493713">
              <a:lnSpc>
                <a:spcPct val="110000"/>
              </a:lnSpc>
              <a:spcBef>
                <a:spcPts val="3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3pPr>
            <a:lvl4pPr marL="2171700" indent="-571500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4pPr>
            <a:lvl5pPr marL="2616200" indent="-571500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5pPr>
            <a:lvl6pPr marL="30734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6pPr>
            <a:lvl7pPr marL="35306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7pPr>
            <a:lvl8pPr marL="39878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8pPr>
            <a:lvl9pPr marL="44450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9pPr>
          </a:lstStyle>
          <a:p>
            <a:pPr algn="just" eaLnBrk="1" hangingPunct="1">
              <a:spcBef>
                <a:spcPts val="3800"/>
              </a:spcBef>
            </a:pPr>
            <a:r>
              <a:rPr lang="en-US" altLang="pt-BR" sz="3600">
                <a:cs typeface="Gill Sans" pitchFamily="-108" charset="0"/>
              </a:rPr>
              <a:t>Você pode redefinir métodos declarados na superclasse</a:t>
            </a:r>
          </a:p>
          <a:p>
            <a:pPr lvl="1" algn="just" eaLnBrk="1" hangingPunct="1">
              <a:spcBef>
                <a:spcPts val="3800"/>
              </a:spcBef>
            </a:pPr>
            <a:r>
              <a:rPr lang="en-US" altLang="pt-BR" sz="2400">
                <a:cs typeface="Gill Sans" pitchFamily="-108" charset="0"/>
              </a:rPr>
              <a:t>O mesmo vale para o método </a:t>
            </a:r>
            <a:r>
              <a:rPr lang="en-US" altLang="pt-BR" sz="2400">
                <a:solidFill>
                  <a:srgbClr val="002D99"/>
                </a:solidFill>
                <a:cs typeface="Gill Sans" pitchFamily="-108" charset="0"/>
              </a:rPr>
              <a:t>__init__</a:t>
            </a:r>
            <a:r>
              <a:rPr lang="en-US" altLang="pt-BR" sz="2400">
                <a:cs typeface="Gill Sans" pitchFamily="-108" charset="0"/>
              </a:rPr>
              <a:t> . </a:t>
            </a:r>
          </a:p>
          <a:p>
            <a:pPr lvl="1" algn="just" eaLnBrk="1" hangingPunct="1">
              <a:spcBef>
                <a:spcPts val="3800"/>
              </a:spcBef>
            </a:pPr>
            <a:r>
              <a:rPr lang="en-US" altLang="pt-BR" sz="2400">
                <a:cs typeface="Gill Sans" pitchFamily="-108" charset="0"/>
              </a:rPr>
              <a:t>Geralmente você algo assim no método </a:t>
            </a:r>
            <a:r>
              <a:rPr lang="en-US" altLang="pt-BR" sz="2400">
                <a:solidFill>
                  <a:srgbClr val="003DCC"/>
                </a:solidFill>
                <a:cs typeface="Gill Sans" pitchFamily="-108" charset="0"/>
              </a:rPr>
              <a:t>__init__</a:t>
            </a:r>
            <a:r>
              <a:rPr lang="en-US" altLang="pt-BR" sz="2400">
                <a:cs typeface="Gill Sans" pitchFamily="-108" charset="0"/>
              </a:rPr>
              <a:t> das subclasses:</a:t>
            </a:r>
          </a:p>
          <a:p>
            <a:pPr lvl="2" algn="just" eaLnBrk="1" hangingPunct="1">
              <a:lnSpc>
                <a:spcPct val="50000"/>
              </a:lnSpc>
              <a:spcBef>
                <a:spcPts val="3800"/>
              </a:spcBef>
            </a:pPr>
            <a:r>
              <a:rPr lang="en-US" altLang="pt-BR" sz="2400">
                <a:solidFill>
                  <a:srgbClr val="0044FE"/>
                </a:solidFill>
                <a:cs typeface="Gill Sans" pitchFamily="-108" charset="0"/>
              </a:rPr>
              <a:t>parentClass.__init__(self,x,y)</a:t>
            </a:r>
            <a:endParaRPr lang="en-US" altLang="pt-BR" sz="2400">
              <a:solidFill>
                <a:srgbClr val="002D99"/>
              </a:solidFill>
              <a:cs typeface="Gill Sans" pitchFamily="-108" charset="0"/>
            </a:endParaRPr>
          </a:p>
          <a:p>
            <a:pPr lvl="2" algn="just" eaLnBrk="1" hangingPunct="1">
              <a:lnSpc>
                <a:spcPct val="50000"/>
              </a:lnSpc>
              <a:spcBef>
                <a:spcPts val="3800"/>
              </a:spcBef>
              <a:buSzTx/>
              <a:buFontTx/>
              <a:buNone/>
            </a:pPr>
            <a:r>
              <a:rPr lang="en-US" altLang="pt-BR" sz="2400">
                <a:solidFill>
                  <a:srgbClr val="002D99"/>
                </a:solidFill>
                <a:cs typeface="Gill Sans" pitchFamily="-108" charset="0"/>
              </a:rPr>
              <a:t>onde parentClass é o nome da classe pai.</a:t>
            </a:r>
          </a:p>
        </p:txBody>
      </p:sp>
      <p:pic>
        <p:nvPicPr>
          <p:cNvPr id="40967" name="Picture 5">
            <a:extLst>
              <a:ext uri="{FF2B5EF4-FFF2-40B4-BE49-F238E27FC236}">
                <a16:creationId xmlns:a16="http://schemas.microsoft.com/office/drawing/2014/main" id="{D82E76C8-47EE-6A55-4028-F22585D286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45900" y="495300"/>
            <a:ext cx="825500" cy="166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8" name="Picture 6">
            <a:extLst>
              <a:ext uri="{FF2B5EF4-FFF2-40B4-BE49-F238E27FC236}">
                <a16:creationId xmlns:a16="http://schemas.microsoft.com/office/drawing/2014/main" id="{BA99EC7D-B8EF-0B91-A65A-117A7B4DB1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91925" y="8788400"/>
            <a:ext cx="6762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69" name="Picture 7">
            <a:extLst>
              <a:ext uri="{FF2B5EF4-FFF2-40B4-BE49-F238E27FC236}">
                <a16:creationId xmlns:a16="http://schemas.microsoft.com/office/drawing/2014/main" id="{1823684A-C799-F41A-D375-AE694B3A30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8800" y="8737600"/>
            <a:ext cx="19685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70" name="Rectangle 8">
            <a:extLst>
              <a:ext uri="{FF2B5EF4-FFF2-40B4-BE49-F238E27FC236}">
                <a16:creationId xmlns:a16="http://schemas.microsoft.com/office/drawing/2014/main" id="{0E6EB8D8-A52F-3C5A-F4BC-0ABCAE2EE276}"/>
              </a:ext>
            </a:extLst>
          </p:cNvPr>
          <p:cNvSpPr>
            <a:spLocks/>
          </p:cNvSpPr>
          <p:nvPr/>
        </p:nvSpPr>
        <p:spPr bwMode="auto">
          <a:xfrm>
            <a:off x="5613400" y="8928100"/>
            <a:ext cx="781050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1pPr>
            <a:lvl2pPr marL="37931725" indent="-37474525"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2pPr>
            <a:lvl3pPr marL="1727200" indent="-571500">
              <a:lnSpc>
                <a:spcPct val="110000"/>
              </a:lnSpc>
              <a:spcBef>
                <a:spcPts val="3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3pPr>
            <a:lvl4pPr marL="2171700" indent="-571500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4pPr>
            <a:lvl5pPr marL="2616200" indent="-571500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5pPr>
            <a:lvl6pPr marL="30734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6pPr>
            <a:lvl7pPr marL="35306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7pPr>
            <a:lvl8pPr marL="39878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8pPr>
            <a:lvl9pPr marL="44450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pt-BR" sz="1300">
                <a:cs typeface="Gill Sans" pitchFamily="-108" charset="0"/>
              </a:rPr>
              <a:t>Python Aula 05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3">
            <a:extLst>
              <a:ext uri="{FF2B5EF4-FFF2-40B4-BE49-F238E27FC236}">
                <a16:creationId xmlns:a16="http://schemas.microsoft.com/office/drawing/2014/main" id="{6F0088E5-4CDA-9239-3579-C975B212DC8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1pPr>
            <a:lvl2pPr marL="37931725" indent="-37474525"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2pPr>
            <a:lvl3pPr marL="1727200" indent="-571500">
              <a:lnSpc>
                <a:spcPct val="110000"/>
              </a:lnSpc>
              <a:spcBef>
                <a:spcPts val="3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3pPr>
            <a:lvl4pPr marL="2171700" indent="-571500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4pPr>
            <a:lvl5pPr marL="2616200" indent="-571500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5pPr>
            <a:lvl6pPr marL="30734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6pPr>
            <a:lvl7pPr marL="35306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7pPr>
            <a:lvl8pPr marL="39878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8pPr>
            <a:lvl9pPr marL="44450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FF801443-18F9-45D8-A68A-9465F17DEBB6}" type="slidenum">
              <a:rPr lang="en-US" altLang="pt-BR" sz="1800"/>
              <a:pPr>
                <a:spcBef>
                  <a:spcPct val="0"/>
                </a:spcBef>
                <a:buSzTx/>
                <a:buFontTx/>
                <a:buNone/>
              </a:pPr>
              <a:t>6</a:t>
            </a:fld>
            <a:endParaRPr lang="en-US" altLang="pt-BR" sz="1800"/>
          </a:p>
        </p:txBody>
      </p:sp>
      <p:sp>
        <p:nvSpPr>
          <p:cNvPr id="41987" name="Rectangle 1">
            <a:extLst>
              <a:ext uri="{FF2B5EF4-FFF2-40B4-BE49-F238E27FC236}">
                <a16:creationId xmlns:a16="http://schemas.microsoft.com/office/drawing/2014/main" id="{893EDF60-7BB3-C696-69D1-C44A42A682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70000" y="939800"/>
            <a:ext cx="10464800" cy="1333500"/>
          </a:xfrm>
        </p:spPr>
        <p:txBody>
          <a:bodyPr/>
          <a:lstStyle/>
          <a:p>
            <a:pPr algn="l" eaLnBrk="1" hangingPunct="1"/>
            <a:r>
              <a:rPr lang="en-US" altLang="pt-BR" sz="7000">
                <a:solidFill>
                  <a:srgbClr val="002D99"/>
                </a:solidFill>
              </a:rPr>
              <a:t>Redefinindo métodos</a:t>
            </a:r>
          </a:p>
        </p:txBody>
      </p:sp>
      <p:pic>
        <p:nvPicPr>
          <p:cNvPr id="41988" name="Picture 2">
            <a:extLst>
              <a:ext uri="{FF2B5EF4-FFF2-40B4-BE49-F238E27FC236}">
                <a16:creationId xmlns:a16="http://schemas.microsoft.com/office/drawing/2014/main" id="{21A6D1C8-6FC8-9B5E-C006-B404491490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91925" y="8788400"/>
            <a:ext cx="6762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89" name="Picture 3">
            <a:extLst>
              <a:ext uri="{FF2B5EF4-FFF2-40B4-BE49-F238E27FC236}">
                <a16:creationId xmlns:a16="http://schemas.microsoft.com/office/drawing/2014/main" id="{7ECF50C8-633E-32E3-7A48-336967E024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800" y="890588"/>
            <a:ext cx="1130300" cy="143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90" name="Picture 4">
            <a:extLst>
              <a:ext uri="{FF2B5EF4-FFF2-40B4-BE49-F238E27FC236}">
                <a16:creationId xmlns:a16="http://schemas.microsoft.com/office/drawing/2014/main" id="{90913042-252E-D333-9727-EE9596E7CF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45900" y="495300"/>
            <a:ext cx="825500" cy="166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91" name="Picture 5">
            <a:extLst>
              <a:ext uri="{FF2B5EF4-FFF2-40B4-BE49-F238E27FC236}">
                <a16:creationId xmlns:a16="http://schemas.microsoft.com/office/drawing/2014/main" id="{14F65D46-4DD9-3C12-5B71-0E52E6B9A1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91925" y="8788400"/>
            <a:ext cx="6762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92" name="Picture 6">
            <a:extLst>
              <a:ext uri="{FF2B5EF4-FFF2-40B4-BE49-F238E27FC236}">
                <a16:creationId xmlns:a16="http://schemas.microsoft.com/office/drawing/2014/main" id="{21CD4CE1-039F-4258-9C17-D29C47C323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8800" y="8737600"/>
            <a:ext cx="19685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993" name="Picture 7">
            <a:extLst>
              <a:ext uri="{FF2B5EF4-FFF2-40B4-BE49-F238E27FC236}">
                <a16:creationId xmlns:a16="http://schemas.microsoft.com/office/drawing/2014/main" id="{19A9FE42-8FC7-2A8D-8FC9-D46943C4F4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0" y="3517900"/>
            <a:ext cx="8828088" cy="421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994" name="Rectangle 8">
            <a:extLst>
              <a:ext uri="{FF2B5EF4-FFF2-40B4-BE49-F238E27FC236}">
                <a16:creationId xmlns:a16="http://schemas.microsoft.com/office/drawing/2014/main" id="{981D5B16-DDD3-2698-7AF4-C3C13417CDB4}"/>
              </a:ext>
            </a:extLst>
          </p:cNvPr>
          <p:cNvSpPr>
            <a:spLocks/>
          </p:cNvSpPr>
          <p:nvPr/>
        </p:nvSpPr>
        <p:spPr bwMode="auto">
          <a:xfrm>
            <a:off x="5613400" y="8928100"/>
            <a:ext cx="781050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1pPr>
            <a:lvl2pPr marL="37931725" indent="-37474525"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2pPr>
            <a:lvl3pPr marL="1727200" indent="-571500">
              <a:lnSpc>
                <a:spcPct val="110000"/>
              </a:lnSpc>
              <a:spcBef>
                <a:spcPts val="3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3pPr>
            <a:lvl4pPr marL="2171700" indent="-571500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4pPr>
            <a:lvl5pPr marL="2616200" indent="-571500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5pPr>
            <a:lvl6pPr marL="30734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6pPr>
            <a:lvl7pPr marL="35306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7pPr>
            <a:lvl8pPr marL="39878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8pPr>
            <a:lvl9pPr marL="44450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pt-BR" sz="1300">
                <a:cs typeface="Gill Sans" pitchFamily="-108" charset="0"/>
              </a:rPr>
              <a:t>Python Aula 05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3">
            <a:extLst>
              <a:ext uri="{FF2B5EF4-FFF2-40B4-BE49-F238E27FC236}">
                <a16:creationId xmlns:a16="http://schemas.microsoft.com/office/drawing/2014/main" id="{6ABC01DD-AF2B-59CF-49CB-9DAA391FAC5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1pPr>
            <a:lvl2pPr marL="37931725" indent="-37474525"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2pPr>
            <a:lvl3pPr marL="1727200" indent="-571500">
              <a:lnSpc>
                <a:spcPct val="110000"/>
              </a:lnSpc>
              <a:spcBef>
                <a:spcPts val="3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3pPr>
            <a:lvl4pPr marL="2171700" indent="-571500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4pPr>
            <a:lvl5pPr marL="2616200" indent="-571500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5pPr>
            <a:lvl6pPr marL="30734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6pPr>
            <a:lvl7pPr marL="35306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7pPr>
            <a:lvl8pPr marL="39878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8pPr>
            <a:lvl9pPr marL="44450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61E04C27-F421-47D3-AD83-675A17C0FB9C}" type="slidenum">
              <a:rPr lang="en-US" altLang="pt-BR" sz="1800"/>
              <a:pPr>
                <a:spcBef>
                  <a:spcPct val="0"/>
                </a:spcBef>
                <a:buSzTx/>
                <a:buFontTx/>
                <a:buNone/>
              </a:pPr>
              <a:t>7</a:t>
            </a:fld>
            <a:endParaRPr lang="en-US" altLang="pt-BR" sz="1800"/>
          </a:p>
        </p:txBody>
      </p:sp>
      <p:sp>
        <p:nvSpPr>
          <p:cNvPr id="43011" name="Rectangle 1">
            <a:extLst>
              <a:ext uri="{FF2B5EF4-FFF2-40B4-BE49-F238E27FC236}">
                <a16:creationId xmlns:a16="http://schemas.microsoft.com/office/drawing/2014/main" id="{4367D13D-B7E2-8F32-4D93-E10E0C01BF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70000" y="939800"/>
            <a:ext cx="10464800" cy="1333500"/>
          </a:xfrm>
        </p:spPr>
        <p:txBody>
          <a:bodyPr/>
          <a:lstStyle/>
          <a:p>
            <a:pPr algn="l" eaLnBrk="1" hangingPunct="1"/>
            <a:r>
              <a:rPr lang="en-US" altLang="pt-BR" sz="7000">
                <a:solidFill>
                  <a:srgbClr val="002D99"/>
                </a:solidFill>
              </a:rPr>
              <a:t>Redefinindo métodos</a:t>
            </a:r>
          </a:p>
        </p:txBody>
      </p:sp>
      <p:pic>
        <p:nvPicPr>
          <p:cNvPr id="43012" name="Picture 2">
            <a:extLst>
              <a:ext uri="{FF2B5EF4-FFF2-40B4-BE49-F238E27FC236}">
                <a16:creationId xmlns:a16="http://schemas.microsoft.com/office/drawing/2014/main" id="{9639EDA0-7269-2F43-8E7E-D23A442F8C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91925" y="8788400"/>
            <a:ext cx="6762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3" name="Picture 3">
            <a:extLst>
              <a:ext uri="{FF2B5EF4-FFF2-40B4-BE49-F238E27FC236}">
                <a16:creationId xmlns:a16="http://schemas.microsoft.com/office/drawing/2014/main" id="{5922A81E-5619-83B0-DA51-5E48DEAD93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800" y="890588"/>
            <a:ext cx="1130300" cy="143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4" name="Picture 4">
            <a:extLst>
              <a:ext uri="{FF2B5EF4-FFF2-40B4-BE49-F238E27FC236}">
                <a16:creationId xmlns:a16="http://schemas.microsoft.com/office/drawing/2014/main" id="{18FFC8E8-ACAA-5CE1-3B7B-95DE41B10D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45900" y="495300"/>
            <a:ext cx="825500" cy="166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5" name="Picture 5">
            <a:extLst>
              <a:ext uri="{FF2B5EF4-FFF2-40B4-BE49-F238E27FC236}">
                <a16:creationId xmlns:a16="http://schemas.microsoft.com/office/drawing/2014/main" id="{785AD159-96B3-C89E-80C8-2CD717A0C2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91925" y="8788400"/>
            <a:ext cx="6762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6" name="Picture 6">
            <a:extLst>
              <a:ext uri="{FF2B5EF4-FFF2-40B4-BE49-F238E27FC236}">
                <a16:creationId xmlns:a16="http://schemas.microsoft.com/office/drawing/2014/main" id="{728B312A-BA54-43D0-8F78-8BC291B022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8800" y="8737600"/>
            <a:ext cx="19685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017" name="Picture 7">
            <a:extLst>
              <a:ext uri="{FF2B5EF4-FFF2-40B4-BE49-F238E27FC236}">
                <a16:creationId xmlns:a16="http://schemas.microsoft.com/office/drawing/2014/main" id="{673B3BEC-4CE2-7AB0-03D8-E2CF2453AE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3913" y="3440113"/>
            <a:ext cx="8815387" cy="438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8" name="Rectangle 8">
            <a:extLst>
              <a:ext uri="{FF2B5EF4-FFF2-40B4-BE49-F238E27FC236}">
                <a16:creationId xmlns:a16="http://schemas.microsoft.com/office/drawing/2014/main" id="{F95DA5E9-5763-3A60-E81B-4B64210F69A8}"/>
              </a:ext>
            </a:extLst>
          </p:cNvPr>
          <p:cNvSpPr>
            <a:spLocks/>
          </p:cNvSpPr>
          <p:nvPr/>
        </p:nvSpPr>
        <p:spPr bwMode="auto">
          <a:xfrm>
            <a:off x="5613400" y="8928100"/>
            <a:ext cx="781050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1pPr>
            <a:lvl2pPr marL="37931725" indent="-37474525"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2pPr>
            <a:lvl3pPr marL="1727200" indent="-571500">
              <a:lnSpc>
                <a:spcPct val="110000"/>
              </a:lnSpc>
              <a:spcBef>
                <a:spcPts val="3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3pPr>
            <a:lvl4pPr marL="2171700" indent="-571500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4pPr>
            <a:lvl5pPr marL="2616200" indent="-571500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5pPr>
            <a:lvl6pPr marL="30734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6pPr>
            <a:lvl7pPr marL="35306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7pPr>
            <a:lvl8pPr marL="39878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8pPr>
            <a:lvl9pPr marL="44450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pt-BR" sz="1300">
                <a:cs typeface="Gill Sans" pitchFamily="-108" charset="0"/>
              </a:rPr>
              <a:t>Python Aula 05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Number Placeholder 3">
            <a:extLst>
              <a:ext uri="{FF2B5EF4-FFF2-40B4-BE49-F238E27FC236}">
                <a16:creationId xmlns:a16="http://schemas.microsoft.com/office/drawing/2014/main" id="{FEEE210A-1A11-2757-F18A-EADCFAAE756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1pPr>
            <a:lvl2pPr marL="37931725" indent="-37474525"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2pPr>
            <a:lvl3pPr marL="1727200" indent="-571500">
              <a:lnSpc>
                <a:spcPct val="110000"/>
              </a:lnSpc>
              <a:spcBef>
                <a:spcPts val="3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3pPr>
            <a:lvl4pPr marL="2171700" indent="-571500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4pPr>
            <a:lvl5pPr marL="2616200" indent="-571500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5pPr>
            <a:lvl6pPr marL="30734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6pPr>
            <a:lvl7pPr marL="35306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7pPr>
            <a:lvl8pPr marL="39878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8pPr>
            <a:lvl9pPr marL="44450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BC500C07-5D30-4084-837B-B9FA89B6BB18}" type="slidenum">
              <a:rPr lang="en-US" altLang="pt-BR" sz="1800"/>
              <a:pPr>
                <a:spcBef>
                  <a:spcPct val="0"/>
                </a:spcBef>
                <a:buSzTx/>
                <a:buFontTx/>
                <a:buNone/>
              </a:pPr>
              <a:t>8</a:t>
            </a:fld>
            <a:endParaRPr lang="en-US" altLang="pt-BR" sz="1800"/>
          </a:p>
        </p:txBody>
      </p:sp>
      <p:sp>
        <p:nvSpPr>
          <p:cNvPr id="44035" name="Rectangle 1">
            <a:extLst>
              <a:ext uri="{FF2B5EF4-FFF2-40B4-BE49-F238E27FC236}">
                <a16:creationId xmlns:a16="http://schemas.microsoft.com/office/drawing/2014/main" id="{2C03AD5B-CE98-71DB-EA41-79B485C93A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70000" y="939800"/>
            <a:ext cx="10464800" cy="1333500"/>
          </a:xfrm>
        </p:spPr>
        <p:txBody>
          <a:bodyPr/>
          <a:lstStyle/>
          <a:p>
            <a:pPr algn="l" eaLnBrk="1" hangingPunct="1"/>
            <a:r>
              <a:rPr lang="en-US" altLang="pt-BR" sz="7000">
                <a:solidFill>
                  <a:srgbClr val="002D99"/>
                </a:solidFill>
              </a:rPr>
              <a:t>Herança</a:t>
            </a:r>
          </a:p>
        </p:txBody>
      </p:sp>
      <p:pic>
        <p:nvPicPr>
          <p:cNvPr id="44036" name="Picture 2">
            <a:extLst>
              <a:ext uri="{FF2B5EF4-FFF2-40B4-BE49-F238E27FC236}">
                <a16:creationId xmlns:a16="http://schemas.microsoft.com/office/drawing/2014/main" id="{11374ADF-CFE7-6158-35A2-322D47818E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91925" y="8788400"/>
            <a:ext cx="6762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7" name="Picture 3">
            <a:extLst>
              <a:ext uri="{FF2B5EF4-FFF2-40B4-BE49-F238E27FC236}">
                <a16:creationId xmlns:a16="http://schemas.microsoft.com/office/drawing/2014/main" id="{3946AD07-C915-9A49-D9D4-50D6E2B2B6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800" y="890588"/>
            <a:ext cx="1130300" cy="143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8" name="Picture 4">
            <a:extLst>
              <a:ext uri="{FF2B5EF4-FFF2-40B4-BE49-F238E27FC236}">
                <a16:creationId xmlns:a16="http://schemas.microsoft.com/office/drawing/2014/main" id="{C384E5AB-C46C-C042-9D44-4E4947B345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45900" y="495300"/>
            <a:ext cx="825500" cy="166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39" name="Picture 5">
            <a:extLst>
              <a:ext uri="{FF2B5EF4-FFF2-40B4-BE49-F238E27FC236}">
                <a16:creationId xmlns:a16="http://schemas.microsoft.com/office/drawing/2014/main" id="{79AB7228-32D6-9164-9E86-46974722C4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91925" y="8788400"/>
            <a:ext cx="6762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40" name="Picture 6">
            <a:extLst>
              <a:ext uri="{FF2B5EF4-FFF2-40B4-BE49-F238E27FC236}">
                <a16:creationId xmlns:a16="http://schemas.microsoft.com/office/drawing/2014/main" id="{870BA01E-9190-2F02-0156-2020BE260A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8800" y="8737600"/>
            <a:ext cx="19685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041" name="Picture 7">
            <a:extLst>
              <a:ext uri="{FF2B5EF4-FFF2-40B4-BE49-F238E27FC236}">
                <a16:creationId xmlns:a16="http://schemas.microsoft.com/office/drawing/2014/main" id="{E0241355-F7DE-2444-832A-0A598B58BD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2700" y="2651125"/>
            <a:ext cx="10160000" cy="443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42" name="Rectangle 8">
            <a:extLst>
              <a:ext uri="{FF2B5EF4-FFF2-40B4-BE49-F238E27FC236}">
                <a16:creationId xmlns:a16="http://schemas.microsoft.com/office/drawing/2014/main" id="{0E11DC34-839A-5F40-6552-3EB4D5855B7B}"/>
              </a:ext>
            </a:extLst>
          </p:cNvPr>
          <p:cNvSpPr>
            <a:spLocks/>
          </p:cNvSpPr>
          <p:nvPr/>
        </p:nvSpPr>
        <p:spPr bwMode="auto">
          <a:xfrm>
            <a:off x="5613400" y="8928100"/>
            <a:ext cx="781050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1pPr>
            <a:lvl2pPr marL="37931725" indent="-37474525"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2pPr>
            <a:lvl3pPr marL="1727200" indent="-571500">
              <a:lnSpc>
                <a:spcPct val="110000"/>
              </a:lnSpc>
              <a:spcBef>
                <a:spcPts val="3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3pPr>
            <a:lvl4pPr marL="2171700" indent="-571500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4pPr>
            <a:lvl5pPr marL="2616200" indent="-571500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5pPr>
            <a:lvl6pPr marL="30734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6pPr>
            <a:lvl7pPr marL="35306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7pPr>
            <a:lvl8pPr marL="39878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8pPr>
            <a:lvl9pPr marL="44450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pt-BR" sz="1300">
                <a:cs typeface="Gill Sans" pitchFamily="-108" charset="0"/>
              </a:rPr>
              <a:t>Python Aula 05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3">
            <a:extLst>
              <a:ext uri="{FF2B5EF4-FFF2-40B4-BE49-F238E27FC236}">
                <a16:creationId xmlns:a16="http://schemas.microsoft.com/office/drawing/2014/main" id="{5642E024-B3C9-697B-1A3C-752004DB1B2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1pPr>
            <a:lvl2pPr marL="37931725" indent="-37474525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2pPr>
            <a:lvl3pPr marL="1727200" indent="-571500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3pPr>
            <a:lvl4pPr marL="2171700" indent="-571500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4pPr>
            <a:lvl5pPr marL="2616200" indent="-571500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5pPr>
            <a:lvl6pPr marL="30734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6pPr>
            <a:lvl7pPr marL="35306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7pPr>
            <a:lvl8pPr marL="39878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8pPr>
            <a:lvl9pPr marL="44450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9pPr>
          </a:lstStyle>
          <a:p>
            <a:pPr>
              <a:spcBef>
                <a:spcPct val="0"/>
              </a:spcBef>
              <a:buSzTx/>
              <a:buFontTx/>
              <a:buNone/>
            </a:pPr>
            <a:fld id="{C800A37E-C402-47D3-9959-4485A83A88C6}" type="slidenum">
              <a:rPr lang="en-US" altLang="pt-BR" sz="1800"/>
              <a:pPr>
                <a:spcBef>
                  <a:spcPct val="0"/>
                </a:spcBef>
                <a:buSzTx/>
                <a:buFontTx/>
                <a:buNone/>
              </a:pPr>
              <a:t>9</a:t>
            </a:fld>
            <a:endParaRPr lang="en-US" altLang="pt-BR" sz="1800"/>
          </a:p>
        </p:txBody>
      </p:sp>
      <p:sp>
        <p:nvSpPr>
          <p:cNvPr id="45059" name="Rectangle 1">
            <a:extLst>
              <a:ext uri="{FF2B5EF4-FFF2-40B4-BE49-F238E27FC236}">
                <a16:creationId xmlns:a16="http://schemas.microsoft.com/office/drawing/2014/main" id="{207ED565-3D94-12AB-0DEC-F79963B404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270000" y="254000"/>
            <a:ext cx="11010900" cy="2438400"/>
          </a:xfrm>
        </p:spPr>
        <p:txBody>
          <a:bodyPr/>
          <a:lstStyle/>
          <a:p>
            <a:pPr algn="l" eaLnBrk="1" hangingPunct="1"/>
            <a:r>
              <a:rPr lang="en-US" altLang="pt-BR" sz="4800">
                <a:solidFill>
                  <a:srgbClr val="002D99"/>
                </a:solidFill>
              </a:rPr>
              <a:t>Alguns métodos e atributos speciais nativos</a:t>
            </a:r>
          </a:p>
        </p:txBody>
      </p:sp>
      <p:pic>
        <p:nvPicPr>
          <p:cNvPr id="45060" name="Picture 2">
            <a:extLst>
              <a:ext uri="{FF2B5EF4-FFF2-40B4-BE49-F238E27FC236}">
                <a16:creationId xmlns:a16="http://schemas.microsoft.com/office/drawing/2014/main" id="{CC17AB17-474F-3BC9-5F71-E1BD75E5E3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91925" y="8788400"/>
            <a:ext cx="6762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061" name="Picture 3">
            <a:extLst>
              <a:ext uri="{FF2B5EF4-FFF2-40B4-BE49-F238E27FC236}">
                <a16:creationId xmlns:a16="http://schemas.microsoft.com/office/drawing/2014/main" id="{B932AE99-703A-BE6A-6FB0-D5BA2A99D7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800" y="890588"/>
            <a:ext cx="1130300" cy="143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62" name="Rectangle 4">
            <a:extLst>
              <a:ext uri="{FF2B5EF4-FFF2-40B4-BE49-F238E27FC236}">
                <a16:creationId xmlns:a16="http://schemas.microsoft.com/office/drawing/2014/main" id="{8967E870-2B66-DE4D-602B-CD9424DC335B}"/>
              </a:ext>
            </a:extLst>
          </p:cNvPr>
          <p:cNvSpPr>
            <a:spLocks/>
          </p:cNvSpPr>
          <p:nvPr/>
        </p:nvSpPr>
        <p:spPr bwMode="auto">
          <a:xfrm>
            <a:off x="3022600" y="2946400"/>
            <a:ext cx="75184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marL="24161750" indent="-24161750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1pPr>
            <a:lvl2pPr marL="37931725" indent="-37474525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2pPr>
            <a:lvl3pPr marL="1727200" indent="-571500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3pPr>
            <a:lvl4pPr marL="2171700" indent="-571500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4pPr>
            <a:lvl5pPr marL="1714500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5pPr>
            <a:lvl6pPr marL="21717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6pPr>
            <a:lvl7pPr marL="26289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7pPr>
            <a:lvl8pPr marL="30861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8pPr>
            <a:lvl9pPr marL="35433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9pPr>
          </a:lstStyle>
          <a:p>
            <a:pPr lvl="4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pt-BR" sz="4800">
                <a:solidFill>
                  <a:srgbClr val="002D99"/>
                </a:solidFill>
                <a:cs typeface="Gill Sans" pitchFamily="-108" charset="0"/>
              </a:rPr>
              <a:t>I am special!</a:t>
            </a:r>
          </a:p>
        </p:txBody>
      </p:sp>
      <p:pic>
        <p:nvPicPr>
          <p:cNvPr id="45063" name="Picture 5">
            <a:extLst>
              <a:ext uri="{FF2B5EF4-FFF2-40B4-BE49-F238E27FC236}">
                <a16:creationId xmlns:a16="http://schemas.microsoft.com/office/drawing/2014/main" id="{268EC2F7-5051-91DE-F96F-F1ACDB6E7D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3600" y="4902200"/>
            <a:ext cx="3103563" cy="323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064" name="Picture 6">
            <a:extLst>
              <a:ext uri="{FF2B5EF4-FFF2-40B4-BE49-F238E27FC236}">
                <a16:creationId xmlns:a16="http://schemas.microsoft.com/office/drawing/2014/main" id="{E938283A-BB35-AE42-36AC-41BAFC7B06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45900" y="495300"/>
            <a:ext cx="825500" cy="166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065" name="Picture 7">
            <a:extLst>
              <a:ext uri="{FF2B5EF4-FFF2-40B4-BE49-F238E27FC236}">
                <a16:creationId xmlns:a16="http://schemas.microsoft.com/office/drawing/2014/main" id="{FAD4C4BD-60BA-65F4-FFEA-F3EA99BA5F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91925" y="8788400"/>
            <a:ext cx="67627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066" name="Picture 8">
            <a:extLst>
              <a:ext uri="{FF2B5EF4-FFF2-40B4-BE49-F238E27FC236}">
                <a16:creationId xmlns:a16="http://schemas.microsoft.com/office/drawing/2014/main" id="{1B51C49F-B10F-44C7-DE60-DEA69793F6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8800" y="8737600"/>
            <a:ext cx="19685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67" name="Rectangle 9">
            <a:extLst>
              <a:ext uri="{FF2B5EF4-FFF2-40B4-BE49-F238E27FC236}">
                <a16:creationId xmlns:a16="http://schemas.microsoft.com/office/drawing/2014/main" id="{87FCF4EC-9FA9-00C1-7F05-F3AF8D5DFCF2}"/>
              </a:ext>
            </a:extLst>
          </p:cNvPr>
          <p:cNvSpPr>
            <a:spLocks/>
          </p:cNvSpPr>
          <p:nvPr/>
        </p:nvSpPr>
        <p:spPr bwMode="auto">
          <a:xfrm>
            <a:off x="5613400" y="8928100"/>
            <a:ext cx="781050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1pPr>
            <a:lvl2pPr marL="37931725" indent="-37474525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2pPr>
            <a:lvl3pPr marL="1727200" indent="-571500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3pPr>
            <a:lvl4pPr marL="2171700" indent="-571500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4pPr>
            <a:lvl5pPr marL="2616200" indent="-571500">
              <a:spcBef>
                <a:spcPts val="2400"/>
              </a:spcBef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5pPr>
            <a:lvl6pPr marL="30734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6pPr>
            <a:lvl7pPr marL="35306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7pPr>
            <a:lvl8pPr marL="39878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8pPr>
            <a:lvl9pPr marL="4445000" indent="-571500" eaLnBrk="0" fontAlgn="base" hangingPunct="0">
              <a:spcBef>
                <a:spcPts val="2400"/>
              </a:spcBef>
              <a:spcAft>
                <a:spcPct val="0"/>
              </a:spcAft>
              <a:buSzPct val="171000"/>
              <a:buFont typeface="Gill Sans" pitchFamily="-108" charset="0"/>
              <a:buChar char="•"/>
              <a:defRPr sz="4200">
                <a:solidFill>
                  <a:schemeClr val="tx1"/>
                </a:solidFill>
                <a:latin typeface="Gill Sans" pitchFamily="-108" charset="0"/>
                <a:ea typeface="ヒラギノ角ゴ ProN W3" pitchFamily="-108" charset="-128"/>
                <a:sym typeface="Gill Sans" pitchFamily="-108" charset="0"/>
              </a:defRPr>
            </a:lvl9pPr>
          </a:lstStyle>
          <a:p>
            <a:pPr algn="ctr"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pt-BR" sz="1300">
                <a:cs typeface="Gill Sans" pitchFamily="-108" charset="0"/>
              </a:rPr>
              <a:t>Python Aula 05</a:t>
            </a:r>
          </a:p>
        </p:txBody>
      </p:sp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tle &amp; Subtitle">
  <a:themeElements>
    <a:clrScheme name="Title &amp; Subtitl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Subtitle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108" charset="0"/>
            <a:ea typeface="ヒラギノ角ゴ ProN W3" pitchFamily="-108" charset="-128"/>
            <a:cs typeface="ヒラギノ角ゴ ProN W3" pitchFamily="-108" charset="-128"/>
            <a:sym typeface="Gill Sans" pitchFamily="-10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108" charset="0"/>
            <a:ea typeface="ヒラギノ角ゴ ProN W3" pitchFamily="-108" charset="-128"/>
            <a:cs typeface="ヒラギノ角ゴ ProN W3" pitchFamily="-108" charset="-128"/>
            <a:sym typeface="Gill Sans" pitchFamily="-108" charset="0"/>
          </a:defRPr>
        </a:defPPr>
      </a:lstStyle>
    </a:lnDef>
  </a:objectDefaults>
  <a:extraClrSchemeLst>
    <a:extraClrScheme>
      <a:clrScheme name="Title &amp; Sub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108" charset="0"/>
            <a:ea typeface="ヒラギノ角ゴ ProN W3" pitchFamily="-108" charset="-128"/>
            <a:cs typeface="ヒラギノ角ゴ ProN W3" pitchFamily="-108" charset="-128"/>
            <a:sym typeface="Gill Sans" pitchFamily="-10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108" charset="0"/>
            <a:ea typeface="ヒラギノ角ゴ ProN W3" pitchFamily="-108" charset="-128"/>
            <a:cs typeface="ヒラギノ角ゴ ProN W3" pitchFamily="-108" charset="-128"/>
            <a:sym typeface="Gill Sans" pitchFamily="-108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Title &amp; Bullets - Left">
  <a:themeElements>
    <a:clrScheme name="Title &amp; Bullets - Lef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Left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108" charset="0"/>
            <a:ea typeface="ヒラギノ角ゴ ProN W3" pitchFamily="-108" charset="-128"/>
            <a:cs typeface="ヒラギノ角ゴ ProN W3" pitchFamily="-108" charset="-128"/>
            <a:sym typeface="Gill Sans" pitchFamily="-10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108" charset="0"/>
            <a:ea typeface="ヒラギノ角ゴ ProN W3" pitchFamily="-108" charset="-128"/>
            <a:cs typeface="ヒラギノ角ゴ ProN W3" pitchFamily="-108" charset="-128"/>
            <a:sym typeface="Gill Sans" pitchFamily="-108" charset="0"/>
          </a:defRPr>
        </a:defPPr>
      </a:lstStyle>
    </a:lnDef>
  </a:objectDefaults>
  <a:extraClrSchemeLst>
    <a:extraClrScheme>
      <a:clrScheme name="Title &amp; Bullets - Lef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Title &amp; Bullets - 2 Column">
  <a:themeElements>
    <a:clrScheme name="Title &amp; Bullets - 2 Colum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2 Column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108" charset="0"/>
            <a:ea typeface="ヒラギノ角ゴ ProN W3" pitchFamily="-108" charset="-128"/>
            <a:cs typeface="ヒラギノ角ゴ ProN W3" pitchFamily="-108" charset="-128"/>
            <a:sym typeface="Gill Sans" pitchFamily="-10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108" charset="0"/>
            <a:ea typeface="ヒラギノ角ゴ ProN W3" pitchFamily="-108" charset="-128"/>
            <a:cs typeface="ヒラギノ角ゴ ProN W3" pitchFamily="-108" charset="-128"/>
            <a:sym typeface="Gill Sans" pitchFamily="-108" charset="0"/>
          </a:defRPr>
        </a:defPPr>
      </a:lstStyle>
    </a:lnDef>
  </a:objectDefaults>
  <a:extraClrSchemeLst>
    <a:extraClrScheme>
      <a:clrScheme name="Title &amp; Bullets - 2 Colum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Title &amp; Bullets - Right">
  <a:themeElements>
    <a:clrScheme name="Title &amp; Bullets - Righ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Right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108" charset="0"/>
            <a:ea typeface="ヒラギノ角ゴ ProN W3" pitchFamily="-108" charset="-128"/>
            <a:cs typeface="ヒラギノ角ゴ ProN W3" pitchFamily="-108" charset="-128"/>
            <a:sym typeface="Gill Sans" pitchFamily="-10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108" charset="0"/>
            <a:ea typeface="ヒラギノ角ゴ ProN W3" pitchFamily="-108" charset="-128"/>
            <a:cs typeface="ヒラギノ角ゴ ProN W3" pitchFamily="-108" charset="-128"/>
            <a:sym typeface="Gill Sans" pitchFamily="-108" charset="0"/>
          </a:defRPr>
        </a:defPPr>
      </a:lstStyle>
    </a:lnDef>
  </a:objectDefaults>
  <a:extraClrSchemeLst>
    <a:extraClrScheme>
      <a:clrScheme name="Title &amp; Bullets - Righ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Title, Bullets &amp; Photo">
  <a:themeElements>
    <a:clrScheme name="Title, Bullets &amp; Phot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, Bullets &amp; Photo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108" charset="0"/>
            <a:ea typeface="ヒラギノ角ゴ ProN W3" pitchFamily="-108" charset="-128"/>
            <a:cs typeface="ヒラギノ角ゴ ProN W3" pitchFamily="-108" charset="-128"/>
            <a:sym typeface="Gill Sans" pitchFamily="-10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108" charset="0"/>
            <a:ea typeface="ヒラギノ角ゴ ProN W3" pitchFamily="-108" charset="-128"/>
            <a:cs typeface="ヒラギノ角ゴ ProN W3" pitchFamily="-108" charset="-128"/>
            <a:sym typeface="Gill Sans" pitchFamily="-108" charset="0"/>
          </a:defRPr>
        </a:defPPr>
      </a:lstStyle>
    </a:lnDef>
  </a:objectDefaults>
  <a:extraClrSchemeLst>
    <a:extraClrScheme>
      <a:clrScheme name="Title, Bullets &amp; Phot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5.xml><?xml version="1.0" encoding="utf-8"?>
<a:theme xmlns:a="http://schemas.openxmlformats.org/drawingml/2006/main" name="Title - Center">
  <a:themeElements>
    <a:clrScheme name="Title - Cen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- Center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108" charset="0"/>
            <a:ea typeface="ヒラギノ角ゴ ProN W3" pitchFamily="-108" charset="-128"/>
            <a:cs typeface="ヒラギノ角ゴ ProN W3" pitchFamily="-108" charset="-128"/>
            <a:sym typeface="Gill Sans" pitchFamily="-10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108" charset="0"/>
            <a:ea typeface="ヒラギノ角ゴ ProN W3" pitchFamily="-108" charset="-128"/>
            <a:cs typeface="ヒラギノ角ゴ ProN W3" pitchFamily="-108" charset="-128"/>
            <a:sym typeface="Gill Sans" pitchFamily="-108" charset="0"/>
          </a:defRPr>
        </a:defPPr>
      </a:lstStyle>
    </a:lnDef>
  </a:objectDefaults>
  <a:extraClrSchemeLst>
    <a:extraClrScheme>
      <a:clrScheme name="Title - Cen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&amp; Bullets copy">
  <a:themeElements>
    <a:clrScheme name="Title &amp; Bullets cop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copy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108" charset="0"/>
            <a:ea typeface="ヒラギノ角ゴ ProN W3" pitchFamily="-108" charset="-128"/>
            <a:cs typeface="ヒラギノ角ゴ ProN W3" pitchFamily="-108" charset="-128"/>
            <a:sym typeface="Gill Sans" pitchFamily="-10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108" charset="0"/>
            <a:ea typeface="ヒラギノ角ゴ ProN W3" pitchFamily="-108" charset="-128"/>
            <a:cs typeface="ヒラギノ角ゴ ProN W3" pitchFamily="-108" charset="-128"/>
            <a:sym typeface="Gill Sans" pitchFamily="-108" charset="0"/>
          </a:defRPr>
        </a:defPPr>
      </a:lstStyle>
    </a:lnDef>
  </a:objectDefaults>
  <a:extraClrSchemeLst>
    <a:extraClrScheme>
      <a:clrScheme name="Title &amp; Bullets cop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itle &amp; Bullets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FF5308"/>
      </a:accent1>
      <a:accent2>
        <a:srgbClr val="333399"/>
      </a:accent2>
      <a:accent3>
        <a:srgbClr val="FFFFFF"/>
      </a:accent3>
      <a:accent4>
        <a:srgbClr val="000000"/>
      </a:accent4>
      <a:accent5>
        <a:srgbClr val="FFB3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108" charset="0"/>
            <a:ea typeface="ヒラギノ角ゴ ProN W3" pitchFamily="-108" charset="-128"/>
            <a:cs typeface="ヒラギノ角ゴ ProN W3" pitchFamily="-108" charset="-128"/>
            <a:sym typeface="Gill Sans" pitchFamily="-10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108" charset="0"/>
            <a:ea typeface="ヒラギノ角ゴ ProN W3" pitchFamily="-108" charset="-128"/>
            <a:cs typeface="ヒラギノ角ゴ ProN W3" pitchFamily="-108" charset="-128"/>
            <a:sym typeface="Gill Sans" pitchFamily="-108" charset="0"/>
          </a:defRPr>
        </a:defPPr>
      </a:lstStyle>
    </a:lnDef>
  </a:objectDefaults>
  <a:extraClrSchemeLst>
    <a:extraClrScheme>
      <a:clrScheme name="Title &amp; 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Bullets">
  <a:themeElements>
    <a:clrScheme name="Bullet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llets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108" charset="0"/>
            <a:ea typeface="ヒラギノ角ゴ ProN W3" pitchFamily="-108" charset="-128"/>
            <a:cs typeface="ヒラギノ角ゴ ProN W3" pitchFamily="-108" charset="-128"/>
            <a:sym typeface="Gill Sans" pitchFamily="-10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108" charset="0"/>
            <a:ea typeface="ヒラギノ角ゴ ProN W3" pitchFamily="-108" charset="-128"/>
            <a:cs typeface="ヒラギノ角ゴ ProN W3" pitchFamily="-108" charset="-128"/>
            <a:sym typeface="Gill Sans" pitchFamily="-108" charset="0"/>
          </a:defRPr>
        </a:defPPr>
      </a:lstStyle>
    </a:lnDef>
  </a:objectDefaults>
  <a:extraClrSchemeLst>
    <a:extraClrScheme>
      <a:clrScheme name="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Photo - Horizontal">
  <a:themeElements>
    <a:clrScheme name="Photo - Horizonta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Horizontal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108" charset="0"/>
            <a:ea typeface="ヒラギノ角ゴ ProN W3" pitchFamily="-108" charset="-128"/>
            <a:cs typeface="ヒラギノ角ゴ ProN W3" pitchFamily="-108" charset="-128"/>
            <a:sym typeface="Gill Sans" pitchFamily="-10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108" charset="0"/>
            <a:ea typeface="ヒラギノ角ゴ ProN W3" pitchFamily="-108" charset="-128"/>
            <a:cs typeface="ヒラギノ角ゴ ProN W3" pitchFamily="-108" charset="-128"/>
            <a:sym typeface="Gill Sans" pitchFamily="-108" charset="0"/>
          </a:defRPr>
        </a:defPPr>
      </a:lstStyle>
    </a:lnDef>
  </a:objectDefaults>
  <a:extraClrSchemeLst>
    <a:extraClrScheme>
      <a:clrScheme name="Photo - Horizont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Photo - Horizontal Reflection">
  <a:themeElements>
    <a:clrScheme name="Photo - Horizontal Reflec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Horizontal Reflection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108" charset="0"/>
            <a:ea typeface="ヒラギノ角ゴ ProN W3" pitchFamily="-108" charset="-128"/>
            <a:cs typeface="ヒラギノ角ゴ ProN W3" pitchFamily="-108" charset="-128"/>
            <a:sym typeface="Gill Sans" pitchFamily="-10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108" charset="0"/>
            <a:ea typeface="ヒラギノ角ゴ ProN W3" pitchFamily="-108" charset="-128"/>
            <a:cs typeface="ヒラギノ角ゴ ProN W3" pitchFamily="-108" charset="-128"/>
            <a:sym typeface="Gill Sans" pitchFamily="-108" charset="0"/>
          </a:defRPr>
        </a:defPPr>
      </a:lstStyle>
    </a:lnDef>
  </a:objectDefaults>
  <a:extraClrSchemeLst>
    <a:extraClrScheme>
      <a:clrScheme name="Photo - Horizontal Reflec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Photo - Vertical">
  <a:themeElements>
    <a:clrScheme name="Photo - Vertica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Vertical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108" charset="0"/>
            <a:ea typeface="ヒラギノ角ゴ ProN W3" pitchFamily="-108" charset="-128"/>
            <a:cs typeface="ヒラギノ角ゴ ProN W3" pitchFamily="-108" charset="-128"/>
            <a:sym typeface="Gill Sans" pitchFamily="-10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108" charset="0"/>
            <a:ea typeface="ヒラギノ角ゴ ProN W3" pitchFamily="-108" charset="-128"/>
            <a:cs typeface="ヒラギノ角ゴ ProN W3" pitchFamily="-108" charset="-128"/>
            <a:sym typeface="Gill Sans" pitchFamily="-108" charset="0"/>
          </a:defRPr>
        </a:defPPr>
      </a:lstStyle>
    </a:lnDef>
  </a:objectDefaults>
  <a:extraClrSchemeLst>
    <a:extraClrScheme>
      <a:clrScheme name="Photo - Vertic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Photo - Vertical Reflection">
  <a:themeElements>
    <a:clrScheme name="Photo - Vertical Reflec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Vertical Reflection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108" charset="0"/>
            <a:ea typeface="ヒラギノ角ゴ ProN W3" pitchFamily="-108" charset="-128"/>
            <a:cs typeface="ヒラギノ角ゴ ProN W3" pitchFamily="-108" charset="-128"/>
            <a:sym typeface="Gill Sans" pitchFamily="-10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108" charset="0"/>
            <a:ea typeface="ヒラギノ角ゴ ProN W3" pitchFamily="-108" charset="-128"/>
            <a:cs typeface="ヒラギノ角ゴ ProN W3" pitchFamily="-108" charset="-128"/>
            <a:sym typeface="Gill Sans" pitchFamily="-108" charset="0"/>
          </a:defRPr>
        </a:defPPr>
      </a:lstStyle>
    </a:lnDef>
  </a:objectDefaults>
  <a:extraClrSchemeLst>
    <a:extraClrScheme>
      <a:clrScheme name="Photo - Vertical Reflec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Title - Top">
  <a:themeElements>
    <a:clrScheme name="Title - To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- Top">
      <a:majorFont>
        <a:latin typeface="Gill Sans"/>
        <a:ea typeface="ヒラギノ角ゴ ProN W3"/>
        <a:cs typeface="ヒラギノ角ゴ ProN W3"/>
      </a:majorFont>
      <a:minorFont>
        <a:latin typeface="Gill Sans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108" charset="0"/>
            <a:ea typeface="ヒラギノ角ゴ ProN W3" pitchFamily="-108" charset="-128"/>
            <a:cs typeface="ヒラギノ角ゴ ProN W3" pitchFamily="-108" charset="-128"/>
            <a:sym typeface="Gill Sans" pitchFamily="-10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pitchFamily="-108" charset="0"/>
            <a:ea typeface="ヒラギノ角ゴ ProN W3" pitchFamily="-108" charset="-128"/>
            <a:cs typeface="ヒラギノ角ゴ ProN W3" pitchFamily="-108" charset="-128"/>
            <a:sym typeface="Gill Sans" pitchFamily="-108" charset="0"/>
          </a:defRPr>
        </a:defPPr>
      </a:lstStyle>
    </a:lnDef>
  </a:objectDefaults>
  <a:extraClrSchemeLst>
    <a:extraClrScheme>
      <a:clrScheme name="Title - To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Pages>0</Pages>
  <Words>1617</Words>
  <Characters>0</Characters>
  <Application>Microsoft Office PowerPoint</Application>
  <PresentationFormat>Personalizar</PresentationFormat>
  <Lines>0</Lines>
  <Paragraphs>290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15</vt:i4>
      </vt:variant>
      <vt:variant>
        <vt:lpstr>Títulos de slides</vt:lpstr>
      </vt:variant>
      <vt:variant>
        <vt:i4>22</vt:i4>
      </vt:variant>
    </vt:vector>
  </HeadingPairs>
  <TitlesOfParts>
    <vt:vector size="37" baseType="lpstr">
      <vt:lpstr>Title &amp; Subtitle</vt:lpstr>
      <vt:lpstr>Title &amp; Bullets copy</vt:lpstr>
      <vt:lpstr>Title &amp; Bullets</vt:lpstr>
      <vt:lpstr>Bullets</vt:lpstr>
      <vt:lpstr>Photo - Horizontal</vt:lpstr>
      <vt:lpstr>Photo - Horizontal Reflection</vt:lpstr>
      <vt:lpstr>Photo - Vertical</vt:lpstr>
      <vt:lpstr>Photo - Vertical Reflection</vt:lpstr>
      <vt:lpstr>Title - Top</vt:lpstr>
      <vt:lpstr>Blank</vt:lpstr>
      <vt:lpstr>Title &amp; Bullets - Left</vt:lpstr>
      <vt:lpstr>Title &amp; Bullets - 2 Column</vt:lpstr>
      <vt:lpstr>Title &amp; Bullets - Right</vt:lpstr>
      <vt:lpstr>Title, Bullets &amp; Photo</vt:lpstr>
      <vt:lpstr>Title - Center</vt:lpstr>
      <vt:lpstr>Herança e Polimorfismo em Python</vt:lpstr>
      <vt:lpstr>Herança</vt:lpstr>
      <vt:lpstr>Herança</vt:lpstr>
      <vt:lpstr>Herança</vt:lpstr>
      <vt:lpstr>Redefinindo métodos</vt:lpstr>
      <vt:lpstr>Redefinindo métodos</vt:lpstr>
      <vt:lpstr>Redefinindo métodos</vt:lpstr>
      <vt:lpstr>Herança</vt:lpstr>
      <vt:lpstr>Alguns métodos e atributos speciais nativos</vt:lpstr>
      <vt:lpstr>Membros nativos</vt:lpstr>
      <vt:lpstr>Membros nativos</vt:lpstr>
      <vt:lpstr>Métodos nativos</vt:lpstr>
      <vt:lpstr>Métodos nativos</vt:lpstr>
      <vt:lpstr>Atributos especiais</vt:lpstr>
      <vt:lpstr>Polimorfismo</vt:lpstr>
      <vt:lpstr>Polimorfismo em Python</vt:lpstr>
      <vt:lpstr>Exemplo de Polimorfismo: Classes Veiculo, Carro e Moto</vt:lpstr>
      <vt:lpstr>Apresentação do PowerPoint</vt:lpstr>
      <vt:lpstr>Exemplo de Polimorfismo: Classes Veiculo, Carro e Moto </vt:lpstr>
      <vt:lpstr>Exemplo de Polimorfismo: Classes Veiculo, Carro e Moto </vt:lpstr>
      <vt:lpstr>Exemplo de Polimorfismo: Classes Veiculo, Carro e Moto</vt:lpstr>
      <vt:lpstr>Referências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  Orientação a Objetos</dc:title>
  <dc:subject/>
  <dc:creator/>
  <cp:keywords/>
  <dc:description/>
  <cp:lastModifiedBy>Eduardo Cunha Campos</cp:lastModifiedBy>
  <cp:revision>70</cp:revision>
  <dcterms:modified xsi:type="dcterms:W3CDTF">2024-08-13T12:47:58Z</dcterms:modified>
</cp:coreProperties>
</file>